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61" r:id="rId2"/>
    <p:sldId id="259" r:id="rId3"/>
  </p:sldIdLst>
  <p:sldSz cx="9906000" cy="6858000" type="A4"/>
  <p:notesSz cx="6805613" cy="99393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3E3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6598" autoAdjust="0"/>
  </p:normalViewPr>
  <p:slideViewPr>
    <p:cSldViewPr showGuides="1">
      <p:cViewPr>
        <p:scale>
          <a:sx n="100" d="100"/>
          <a:sy n="100" d="100"/>
        </p:scale>
        <p:origin x="-276" y="168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445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0A9DE1-4243-4BDF-9680-822066FE0BB9}" type="datetimeFigureOut">
              <a:rPr lang="ko-KR" altLang="en-US" smtClean="0"/>
              <a:pPr/>
              <a:t>2015-09-30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12788" y="746125"/>
            <a:ext cx="5381625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1038" y="4721225"/>
            <a:ext cx="5443537" cy="44719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445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8452FA-6A89-4B97-9EAF-94927A33872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03243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81075" y="1243013"/>
            <a:ext cx="4843463" cy="33543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EF257-8783-4C6B-AFE0-2D7377C1DA30}" type="slidenum">
              <a:rPr lang="ko-KR" altLang="en-US" smtClean="0">
                <a:solidFill>
                  <a:prstClr val="black"/>
                </a:solidFill>
              </a:rPr>
              <a:pPr/>
              <a:t>1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96609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81075" y="1243013"/>
            <a:ext cx="4843463" cy="33543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4EF257-8783-4C6B-AFE0-2D7377C1DA30}" type="slidenum">
              <a:rPr lang="ko-KR" altLang="en-US" smtClean="0">
                <a:solidFill>
                  <a:prstClr val="black"/>
                </a:solidFill>
              </a:rPr>
              <a:pPr/>
              <a:t>2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96609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65BBC-B5E6-4D8A-9DCC-73A240B4BA1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2015-09-30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C5FEB-ED46-4BA7-B5D6-AD79030583B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17126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65BBC-B5E6-4D8A-9DCC-73A240B4BA1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2015-09-30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C5FEB-ED46-4BA7-B5D6-AD79030583B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04229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65BBC-B5E6-4D8A-9DCC-73A240B4BA1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2015-09-30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C5FEB-ED46-4BA7-B5D6-AD79030583B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34642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65BBC-B5E6-4D8A-9DCC-73A240B4BA1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2015-09-30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C5FEB-ED46-4BA7-B5D6-AD79030583B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85456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65BBC-B5E6-4D8A-9DCC-73A240B4BA1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2015-09-30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C5FEB-ED46-4BA7-B5D6-AD79030583B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5267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65BBC-B5E6-4D8A-9DCC-73A240B4BA1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2015-09-30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C5FEB-ED46-4BA7-B5D6-AD79030583B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71341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65BBC-B5E6-4D8A-9DCC-73A240B4BA1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2015-09-30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C5FEB-ED46-4BA7-B5D6-AD79030583B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20525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65BBC-B5E6-4D8A-9DCC-73A240B4BA1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2015-09-30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C5FEB-ED46-4BA7-B5D6-AD79030583B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16729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65BBC-B5E6-4D8A-9DCC-73A240B4BA1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2015-09-30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C5FEB-ED46-4BA7-B5D6-AD79030583B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87211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65BBC-B5E6-4D8A-9DCC-73A240B4BA1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2015-09-30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C5FEB-ED46-4BA7-B5D6-AD79030583B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07933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65BBC-B5E6-4D8A-9DCC-73A240B4BA1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2015-09-30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C5FEB-ED46-4BA7-B5D6-AD79030583B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26794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그림 22" descr="템플릿.jpg"/>
          <p:cNvPicPr>
            <a:picLocks noChangeAspect="1"/>
          </p:cNvPicPr>
          <p:nvPr userDrawn="1"/>
        </p:nvPicPr>
        <p:blipFill>
          <a:blip r:embed="rId2" cstate="print"/>
          <a:srcRect t="12920"/>
          <a:stretch>
            <a:fillRect/>
          </a:stretch>
        </p:blipFill>
        <p:spPr>
          <a:xfrm>
            <a:off x="0" y="1"/>
            <a:ext cx="9906000" cy="661055"/>
          </a:xfrm>
          <a:prstGeom prst="rect">
            <a:avLst/>
          </a:prstGeom>
        </p:spPr>
      </p:pic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7507968" y="6424614"/>
            <a:ext cx="2311400" cy="365125"/>
          </a:xfrm>
        </p:spPr>
        <p:txBody>
          <a:bodyPr/>
          <a:lstStyle/>
          <a:p>
            <a:fld id="{13D50AA8-369D-46F7-B34A-FDBB330031EA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그림 6" descr="wcc2012_pdf1.png"/>
          <p:cNvPicPr preferRelativeResize="0">
            <a:picLocks/>
          </p:cNvPicPr>
          <p:nvPr userDrawn="1"/>
        </p:nvPicPr>
        <p:blipFill>
          <a:blip r:embed="rId3" cstate="print"/>
          <a:srcRect l="77109" t="26375" r="2522" b="72200"/>
          <a:stretch>
            <a:fillRect/>
          </a:stretch>
        </p:blipFill>
        <p:spPr>
          <a:xfrm flipV="1">
            <a:off x="0" y="661055"/>
            <a:ext cx="9921604" cy="60022"/>
          </a:xfrm>
          <a:prstGeom prst="rect">
            <a:avLst/>
          </a:prstGeom>
        </p:spPr>
      </p:pic>
      <p:pic>
        <p:nvPicPr>
          <p:cNvPr id="24" name="그림 2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5472" y="62433"/>
            <a:ext cx="1997100" cy="569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0516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465BBC-B5E6-4D8A-9DCC-73A240B4BA1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2015-09-30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2C5FEB-ED46-4BA7-B5D6-AD79030583B2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9720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07968" y="6589714"/>
            <a:ext cx="2311400" cy="365125"/>
          </a:xfrm>
        </p:spPr>
        <p:txBody>
          <a:bodyPr/>
          <a:lstStyle/>
          <a:p>
            <a:fld id="{13D50AA8-369D-46F7-B34A-FDBB330031EA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1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4866796"/>
              </p:ext>
            </p:extLst>
          </p:nvPr>
        </p:nvGraphicFramePr>
        <p:xfrm>
          <a:off x="56456" y="765418"/>
          <a:ext cx="9755999" cy="5907534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040875"/>
                <a:gridCol w="816569"/>
                <a:gridCol w="729299"/>
                <a:gridCol w="790397"/>
                <a:gridCol w="131744"/>
                <a:gridCol w="809788"/>
                <a:gridCol w="642620"/>
                <a:gridCol w="147894"/>
                <a:gridCol w="704127"/>
                <a:gridCol w="1949156"/>
                <a:gridCol w="782054"/>
                <a:gridCol w="1211476"/>
              </a:tblGrid>
              <a:tr h="29718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Time</a:t>
                      </a:r>
                      <a:endParaRPr lang="ko-KR" altLang="en-US" sz="1400" kern="1200" spc="-50" dirty="0">
                        <a:ln w="13500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9060" marR="99060" marT="49530" marB="4953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kern="1200" spc="-1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Oct. 11</a:t>
                      </a:r>
                      <a:r>
                        <a:rPr lang="en-US" altLang="ko-KR" sz="1100" kern="1200" spc="-150" baseline="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100" kern="1200" spc="-1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(Sun)</a:t>
                      </a:r>
                    </a:p>
                  </a:txBody>
                  <a:tcPr marL="99060" marR="99060" marT="49530" marB="4953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1200" b="1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Oct. 12 (Mon)</a:t>
                      </a:r>
                    </a:p>
                  </a:txBody>
                  <a:tcPr marL="99060" marR="99060" marT="49530" marB="4953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latinLnBrk="1"/>
                      <a:r>
                        <a:rPr lang="en-US" altLang="ko-KR" sz="12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Oct. 13 (Tue)</a:t>
                      </a:r>
                    </a:p>
                  </a:txBody>
                  <a:tcPr marL="99060" marR="99060" marT="49530" marB="4953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300" kern="1200" spc="-50" dirty="0">
                        <a:ln w="13500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9060" marR="99060" marT="49530" marB="4953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Oct. 14 (Wed)</a:t>
                      </a:r>
                    </a:p>
                  </a:txBody>
                  <a:tcPr marL="99060" marR="99060" marT="49530" marB="4953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Oct.15 (Thu)</a:t>
                      </a:r>
                    </a:p>
                  </a:txBody>
                  <a:tcPr marL="99060" marR="99060" marT="49530" marB="4953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120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09:00 ~ 10:00</a:t>
                      </a:r>
                      <a:endParaRPr lang="en-US" altLang="ko-KR" sz="1100" kern="1200" spc="-50" dirty="0">
                        <a:ln w="13500">
                          <a:noFill/>
                          <a:prstDash val="solid"/>
                        </a:ln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0319" marR="10319" marT="103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6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1" kern="1200" spc="-50" dirty="0" smtClean="0">
                        <a:ln w="13500">
                          <a:noFill/>
                          <a:prstDash val="solid"/>
                        </a:ln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9060" marR="99060" marT="49530" marB="4953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5"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*</a:t>
                      </a:r>
                      <a:r>
                        <a:rPr lang="en-US" altLang="ko-KR" sz="1000" b="1" kern="1200" spc="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YBLN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kern="1200" spc="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Golf</a:t>
                      </a:r>
                      <a:r>
                        <a:rPr lang="en-US" altLang="ko-KR" sz="1000" b="1" kern="1200" spc="0" baseline="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Championship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kern="1200" spc="0" baseline="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(Applicant)</a:t>
                      </a:r>
                      <a:endParaRPr lang="en-US" altLang="ko-KR" sz="1000" b="1" kern="1200" spc="0" dirty="0" smtClean="0">
                        <a:ln w="13500">
                          <a:noFill/>
                          <a:prstDash val="solid"/>
                        </a:ln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9060" marR="99060" marT="49530" marB="4953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3E3F7"/>
                    </a:solidFill>
                  </a:tcPr>
                </a:tc>
                <a:tc rowSpan="5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*</a:t>
                      </a:r>
                      <a:r>
                        <a:rPr lang="en-US" altLang="ko-KR" sz="1000" kern="1200" spc="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Press Conference</a:t>
                      </a:r>
                      <a:r>
                        <a:rPr lang="en-US" altLang="ko-KR" sz="10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endParaRPr lang="ko-KR" altLang="en-US" sz="1000" kern="1200" spc="-50" dirty="0" smtClean="0">
                        <a:ln w="13500">
                          <a:noFill/>
                          <a:prstDash val="solid"/>
                        </a:ln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9060" marR="99060" marT="49530" marB="4953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kern="1200" spc="-50" dirty="0" smtClean="0">
                        <a:ln w="13500">
                          <a:noFill/>
                          <a:prstDash val="solid"/>
                        </a:ln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9060" marR="99060" marT="49530" marB="4953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endParaRPr lang="ko-KR" altLang="en-US" sz="1000" kern="1200" spc="-50" dirty="0">
                        <a:ln w="13500">
                          <a:noFill/>
                          <a:prstDash val="solid"/>
                        </a:ln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9060" marR="99060" marT="49530" marB="4953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4671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10:00 ~ 11:00</a:t>
                      </a:r>
                      <a:endParaRPr lang="en-US" altLang="ko-KR" sz="1100" kern="1200" spc="-50" dirty="0">
                        <a:ln w="13500">
                          <a:noFill/>
                          <a:prstDash val="solid"/>
                        </a:ln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0319" marR="10319" marT="103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kern="1200" spc="0" baseline="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*YBLN Annual Assembly </a:t>
                      </a:r>
                    </a:p>
                  </a:txBody>
                  <a:tcPr marL="99060" marR="99060" marT="49530" marB="4953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3E3F7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algn="ctr" latinLnBrk="1"/>
                      <a:endParaRPr lang="ko-KR" altLang="en-US" sz="1000" b="1" kern="1200" spc="-50" dirty="0" smtClean="0">
                        <a:ln w="13500">
                          <a:noFill/>
                          <a:prstDash val="solid"/>
                        </a:ln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9060" marR="99060" marT="49530" marB="4953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3E3F7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1" i="0" u="none" strike="noStrike" kern="1200" cap="none" spc="-120" normalizeH="0" baseline="0" noProof="0" dirty="0" smtClean="0">
                          <a:ln w="13500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*YBLF 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1" i="0" u="none" strike="noStrike" kern="1200" cap="none" spc="-120" normalizeH="0" baseline="0" noProof="0" dirty="0" err="1" smtClean="0">
                          <a:ln w="13500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ForumⅠ</a:t>
                      </a:r>
                      <a:endParaRPr kumimoji="0" lang="en-US" altLang="ko-KR" sz="1000" b="1" i="0" u="none" strike="noStrike" kern="1200" cap="none" spc="-120" normalizeH="0" baseline="0" noProof="0" dirty="0" smtClean="0">
                        <a:ln w="13500">
                          <a:noFill/>
                          <a:prstDash val="solid"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9060" marR="99060" marT="49530" marB="4953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3E3F7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0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*Leading</a:t>
                      </a:r>
                    </a:p>
                    <a:p>
                      <a:pPr algn="ctr" latinLnBrk="1"/>
                      <a:r>
                        <a:rPr lang="en-US" altLang="ko-KR" sz="10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CEO Forum Meeting [105-106]</a:t>
                      </a:r>
                      <a:endParaRPr lang="ko-KR" altLang="en-US" sz="1000" kern="1200" spc="-50" dirty="0">
                        <a:ln w="13500">
                          <a:noFill/>
                          <a:prstDash val="solid"/>
                        </a:ln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9060" marR="99060" marT="49530" marB="4953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7BCF6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en-US" altLang="ko-KR" sz="1000" kern="1200" spc="0" dirty="0" err="1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Hansang</a:t>
                      </a:r>
                      <a:r>
                        <a:rPr lang="en-US" altLang="ko-KR" sz="1000" kern="1200" spc="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Creative Conference</a:t>
                      </a:r>
                      <a:r>
                        <a:rPr lang="en-US" altLang="ko-KR" sz="10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/>
                      </a:r>
                      <a:br>
                        <a:rPr lang="en-US" altLang="ko-KR" sz="10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</a:br>
                      <a:r>
                        <a:rPr lang="en-US" altLang="ko-KR" sz="10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[3F</a:t>
                      </a:r>
                      <a:r>
                        <a:rPr lang="en-US" altLang="ko-KR" sz="1000" kern="1200" spc="-50" baseline="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Convention Hall</a:t>
                      </a:r>
                      <a:r>
                        <a:rPr lang="en-US" altLang="ko-KR" sz="10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]</a:t>
                      </a:r>
                    </a:p>
                  </a:txBody>
                  <a:tcPr marL="99060" marR="99060" marT="49530" marB="4953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200" spc="0" dirty="0" err="1" smtClean="0">
                          <a:ln w="13500">
                            <a:noFill/>
                            <a:prstDash val="solid"/>
                          </a:ln>
                          <a:solidFill>
                            <a:schemeClr val="tx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Hansang</a:t>
                      </a:r>
                      <a:r>
                        <a:rPr lang="en-US" altLang="ko-KR" sz="1000" kern="1200" spc="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tx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Business</a:t>
                      </a:r>
                      <a:r>
                        <a:rPr lang="en-US" altLang="ko-KR" sz="1000" kern="1200" spc="0" baseline="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tx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 Platform</a:t>
                      </a:r>
                      <a:endParaRPr lang="en-US" altLang="ko-KR" sz="1000" kern="1200" spc="0" dirty="0" smtClean="0">
                        <a:ln w="13500">
                          <a:noFill/>
                          <a:prstDash val="solid"/>
                        </a:ln>
                        <a:solidFill>
                          <a:schemeClr val="tx1"/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marL="99060" marR="99060" marT="49530" marB="4953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7BCF6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algn="ctr" latinLnBrk="1"/>
                      <a:endParaRPr kumimoji="0" lang="ko-KR" altLang="en-US" sz="1000" b="0" i="0" u="none" strike="noStrike" kern="1200" cap="none" spc="-50" normalizeH="0" baseline="0" noProof="0" dirty="0" smtClean="0">
                        <a:ln w="13500">
                          <a:noFill/>
                          <a:prstDash val="solid"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marL="99060" marR="99060" marT="49530" marB="495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3E3F7"/>
                    </a:solidFill>
                  </a:tcPr>
                </a:tc>
              </a:tr>
              <a:tr h="3797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11:00 ~ 12:00</a:t>
                      </a:r>
                      <a:endParaRPr lang="ko-KR" altLang="en-US" sz="1100" kern="1200" spc="-50" dirty="0">
                        <a:ln w="13500">
                          <a:noFill/>
                          <a:prstDash val="solid"/>
                        </a:ln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9060" marR="99060" marT="49530" marB="4953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 latinLnBrk="1"/>
                      <a:endParaRPr lang="ko-KR" altLang="en-US" sz="900" kern="1200" spc="-50" dirty="0" smtClean="0">
                        <a:ln w="13500">
                          <a:noFill/>
                          <a:prstDash val="solid"/>
                        </a:ln>
                        <a:solidFill>
                          <a:schemeClr val="dk1"/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kern="1200" spc="-50" dirty="0" smtClean="0">
                        <a:ln w="13500">
                          <a:noFill/>
                          <a:prstDash val="solid"/>
                        </a:ln>
                        <a:solidFill>
                          <a:schemeClr val="dk1"/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9060" marR="99060" marT="49530" marB="4953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7BCF6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ctr" latinLnBrk="1"/>
                      <a:endParaRPr lang="ko-KR" altLang="en-US" sz="1000" spc="-150" dirty="0">
                        <a:latin typeface="+mn-ea"/>
                        <a:ea typeface="+mn-ea"/>
                      </a:endParaRPr>
                    </a:p>
                  </a:txBody>
                  <a:tcPr marL="99060" marR="99060" marT="49530" marB="495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7BCF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kern="1200" spc="-50" dirty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12:00 ~ </a:t>
                      </a:r>
                      <a:r>
                        <a:rPr lang="en-US" altLang="ko-KR" sz="11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13:30</a:t>
                      </a:r>
                      <a:endParaRPr lang="en-US" altLang="ko-KR" sz="1100" kern="1200" spc="-50" dirty="0">
                        <a:ln w="13500">
                          <a:noFill/>
                          <a:prstDash val="solid"/>
                        </a:ln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0319" marR="10319" marT="103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latinLnBrk="1"/>
                      <a:r>
                        <a:rPr lang="en-US" altLang="ko-KR" sz="1000" kern="1200" spc="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*Luncheon</a:t>
                      </a:r>
                    </a:p>
                  </a:txBody>
                  <a:tcPr marL="99060" marR="99060" marT="49530" marB="4953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kern="1200" spc="-50" dirty="0">
                        <a:ln w="13500">
                          <a:noFill/>
                          <a:prstDash val="solid"/>
                        </a:ln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9060" marR="99060" marT="49530" marB="4953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kern="1200" spc="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Luncheon</a:t>
                      </a:r>
                      <a:endParaRPr lang="ko-KR" altLang="en-US" sz="1000" kern="1200" spc="-50" dirty="0">
                        <a:ln w="13500">
                          <a:noFill/>
                          <a:prstDash val="solid"/>
                        </a:ln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9060" marR="99060" marT="49530" marB="4953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000" kern="1200" spc="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Luncheon</a:t>
                      </a:r>
                      <a:endParaRPr lang="ko-KR" altLang="en-US" sz="1000" kern="1200" spc="-50" dirty="0">
                        <a:ln w="13500">
                          <a:noFill/>
                          <a:prstDash val="solid"/>
                        </a:ln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9060" marR="99060" marT="49530" marB="4953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13:30 ~ 14:00</a:t>
                      </a:r>
                    </a:p>
                  </a:txBody>
                  <a:tcPr marL="10319" marR="10319" marT="103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latinLnBrk="1"/>
                      <a:r>
                        <a:rPr lang="en-US" altLang="ko-KR" sz="10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Exhibition Opening Ceremony</a:t>
                      </a:r>
                    </a:p>
                  </a:txBody>
                  <a:tcPr marL="99060" marR="99060" marT="49530" marB="4953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kern="1200" spc="-50" dirty="0">
                        <a:ln w="13500">
                          <a:noFill/>
                          <a:prstDash val="solid"/>
                        </a:ln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9060" marR="99060" marT="49530" marB="4953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000" kern="1200" spc="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Business</a:t>
                      </a:r>
                      <a:r>
                        <a:rPr lang="en-US" altLang="ko-KR" sz="1000" kern="1200" spc="0" baseline="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Networking Seminar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kern="1200" spc="0" baseline="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(14:00~17:00)</a:t>
                      </a:r>
                    </a:p>
                  </a:txBody>
                  <a:tcPr marL="99060" marR="99060" marT="49530" marB="4953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rowSpan="8">
                  <a:txBody>
                    <a:bodyPr/>
                    <a:lstStyle/>
                    <a:p>
                      <a:pPr algn="ctr" latinLnBrk="1"/>
                      <a:r>
                        <a:rPr lang="en-US" altLang="ko-KR" sz="1000" kern="1200" spc="-100" baseline="0" dirty="0" err="1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Hansang</a:t>
                      </a:r>
                      <a:r>
                        <a:rPr lang="en-US" altLang="ko-KR" sz="1000" kern="1200" spc="-100" baseline="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&amp; the Young, Go Together !</a:t>
                      </a:r>
                    </a:p>
                    <a:p>
                      <a:pPr algn="ctr" latinLnBrk="1"/>
                      <a:r>
                        <a:rPr lang="en-US" altLang="ko-KR" sz="10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[201-204]</a:t>
                      </a:r>
                      <a:endParaRPr lang="ko-KR" altLang="en-US" sz="1000" kern="1200" spc="-50" dirty="0" smtClean="0">
                        <a:ln w="13500">
                          <a:noFill/>
                          <a:prstDash val="solid"/>
                        </a:ln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9060" marR="99060" marT="49530" marB="4953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kern="1200" spc="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*YBLF+N</a:t>
                      </a:r>
                    </a:p>
                    <a:p>
                      <a:pPr algn="ctr" latinLnBrk="1"/>
                      <a:r>
                        <a:rPr lang="en-US" altLang="ko-KR" sz="1000" b="1" kern="1200" spc="0" baseline="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Regional Group Meeting</a:t>
                      </a:r>
                    </a:p>
                    <a:p>
                      <a:pPr algn="ctr" latinLnBrk="1"/>
                      <a:r>
                        <a:rPr lang="en-US" altLang="ko-KR" sz="1000" b="1" kern="1200" spc="0" baseline="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(14:30~15:30)</a:t>
                      </a:r>
                    </a:p>
                  </a:txBody>
                  <a:tcPr marL="99060" marR="99060" marT="49530" marB="495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3E3F7"/>
                    </a:solidFill>
                  </a:tcPr>
                </a:tc>
              </a:tr>
              <a:tr h="27172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kern="1200" spc="-50" dirty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14:00 ~ 15:00</a:t>
                      </a:r>
                    </a:p>
                  </a:txBody>
                  <a:tcPr marL="10319" marR="10319" marT="103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1" kern="1200" spc="-50" dirty="0">
                        <a:ln w="13500">
                          <a:noFill/>
                          <a:prstDash val="solid"/>
                        </a:ln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9060" marR="99060" marT="49530" marB="4953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3E3F7"/>
                    </a:solidFill>
                  </a:tcPr>
                </a:tc>
                <a:tc rowSpan="7"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*YBLN</a:t>
                      </a:r>
                    </a:p>
                    <a:p>
                      <a:pPr algn="ctr" latinLnBrk="1"/>
                      <a:r>
                        <a:rPr lang="en-US" altLang="ko-KR" sz="1000" b="1" kern="1200" spc="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Network</a:t>
                      </a:r>
                    </a:p>
                    <a:p>
                      <a:pPr algn="ctr" latinLnBrk="1"/>
                      <a:r>
                        <a:rPr lang="en-US" altLang="ko-KR" sz="1000" b="1" kern="1200" spc="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Small</a:t>
                      </a:r>
                    </a:p>
                    <a:p>
                      <a:pPr algn="ctr" latinLnBrk="1"/>
                      <a:r>
                        <a:rPr lang="en-US" altLang="ko-KR" sz="1000" b="1" kern="1200" spc="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Group</a:t>
                      </a:r>
                    </a:p>
                  </a:txBody>
                  <a:tcPr marL="99060" marR="99060" marT="49530" marB="4953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3E3F7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000" kern="1200" spc="-110" baseline="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Registration</a:t>
                      </a:r>
                      <a:endParaRPr lang="ko-KR" altLang="en-US" sz="1000" kern="1200" spc="-50" dirty="0">
                        <a:ln w="13500">
                          <a:noFill/>
                          <a:prstDash val="solid"/>
                        </a:ln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9060" marR="99060" marT="49530" marB="4953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5"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*YBLF+N</a:t>
                      </a:r>
                      <a:r>
                        <a:rPr lang="en-US" altLang="ko-KR" sz="1000" b="1" kern="1200" spc="-50" baseline="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b="1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Forum Ⅱ</a:t>
                      </a:r>
                    </a:p>
                  </a:txBody>
                  <a:tcPr marL="99060" marR="99060" marT="49530" marB="4953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3E3F7"/>
                    </a:solidFill>
                  </a:tcPr>
                </a:tc>
                <a:tc rowSpan="5" hMerge="1">
                  <a:txBody>
                    <a:bodyPr/>
                    <a:lstStyle/>
                    <a:p>
                      <a:pPr algn="ctr" latinLnBrk="1"/>
                      <a:endParaRPr lang="en-US" altLang="ko-KR" sz="1000" b="1" kern="1200" spc="-50" dirty="0" smtClean="0">
                        <a:ln w="13500">
                          <a:noFill/>
                          <a:prstDash val="solid"/>
                        </a:ln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9060" marR="99060" marT="49530" marB="4953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3E3F7"/>
                    </a:solidFill>
                  </a:tcPr>
                </a:tc>
                <a:tc rowSpan="5" hMerge="1">
                  <a:txBody>
                    <a:bodyPr/>
                    <a:lstStyle/>
                    <a:p>
                      <a:pPr algn="ctr" latinLnBrk="1"/>
                      <a:endParaRPr lang="ko-KR" altLang="en-US" sz="1000" kern="1200" spc="-50" dirty="0">
                        <a:ln w="13500">
                          <a:noFill/>
                          <a:prstDash val="solid"/>
                        </a:ln>
                        <a:solidFill>
                          <a:schemeClr val="dk1"/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5"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0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*Committee for </a:t>
                      </a:r>
                      <a:r>
                        <a:rPr lang="en-US" altLang="ko-KR" sz="1000" kern="1200" spc="-50" dirty="0" err="1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Hansang</a:t>
                      </a:r>
                      <a:r>
                        <a:rPr lang="en-US" altLang="ko-KR" sz="10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[105-106]</a:t>
                      </a:r>
                    </a:p>
                  </a:txBody>
                  <a:tcPr marL="99060" marR="99060" marT="49530" marB="4953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7BCF6"/>
                    </a:solidFill>
                  </a:tcPr>
                </a:tc>
                <a:tc rowSpan="5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ko-KR" altLang="en-US" sz="800" kern="1200" spc="-50" dirty="0">
                        <a:ln w="13500">
                          <a:noFill/>
                          <a:prstDash val="solid"/>
                        </a:ln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9060" marR="99060" marT="49530" marB="4953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kern="1200" spc="-50" dirty="0" smtClean="0">
                        <a:ln w="13500">
                          <a:noFill/>
                          <a:prstDash val="solid"/>
                        </a:ln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9060" marR="99060" marT="49530" marB="4953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1" kern="1200" spc="-50" dirty="0" smtClean="0">
                        <a:ln w="13500">
                          <a:noFill/>
                          <a:prstDash val="solid"/>
                        </a:ln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9060" marR="99060" marT="49530" marB="495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3E3F7"/>
                    </a:solidFill>
                  </a:tcPr>
                </a:tc>
              </a:tr>
              <a:tr h="34798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kern="1200" spc="-50" dirty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15:00 ~ </a:t>
                      </a:r>
                      <a:r>
                        <a:rPr lang="en-US" altLang="ko-KR" sz="11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15:30</a:t>
                      </a:r>
                      <a:endParaRPr lang="en-US" altLang="ko-KR" sz="1100" kern="1200" spc="-50" dirty="0">
                        <a:ln w="13500">
                          <a:noFill/>
                          <a:prstDash val="solid"/>
                        </a:ln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0319" marR="10319" marT="103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6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*YBLN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1" i="0" u="none" strike="noStrike" kern="1200" cap="none" spc="-10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Executive Meeting</a:t>
                      </a:r>
                      <a:endParaRPr kumimoji="0" lang="en-US" altLang="ko-KR" sz="1800" b="1" i="0" u="none" strike="noStrike" kern="1200" cap="none" spc="-10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9060" marR="99060" marT="49530" marB="4953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3E3F7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pPr marL="0" algn="just" defTabSz="914400" rtl="0" eaLnBrk="1" latinLnBrk="1" hangingPunct="1">
                        <a:spcAft>
                          <a:spcPts val="0"/>
                        </a:spcAft>
                      </a:pPr>
                      <a:r>
                        <a:rPr lang="en-US" altLang="ko-KR" sz="800" kern="1200" spc="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• Global Marketing : </a:t>
                      </a:r>
                    </a:p>
                    <a:p>
                      <a:pPr marL="0" algn="just" defTabSz="914400" rtl="0" eaLnBrk="1" latinLnBrk="1" hangingPunct="1">
                        <a:spcAft>
                          <a:spcPts val="0"/>
                        </a:spcAft>
                      </a:pPr>
                      <a:r>
                        <a:rPr lang="en-US" altLang="ko-KR" sz="800" kern="1200" spc="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 Changes In a Variety of Marketing</a:t>
                      </a:r>
                    </a:p>
                    <a:p>
                      <a:pPr marL="0" algn="just" defTabSz="914400" rtl="0" eaLnBrk="1" latinLnBrk="1" hangingPunct="1">
                        <a:spcAft>
                          <a:spcPts val="0"/>
                        </a:spcAft>
                      </a:pPr>
                      <a:r>
                        <a:rPr lang="en-US" altLang="ko-KR" sz="800" kern="1200" spc="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• Asia Market : Now in Golden days      </a:t>
                      </a:r>
                    </a:p>
                    <a:p>
                      <a:pPr marL="0" algn="just" defTabSz="914400" rtl="0" eaLnBrk="1" latinLnBrk="1" hangingPunct="1">
                        <a:spcAft>
                          <a:spcPts val="0"/>
                        </a:spcAft>
                      </a:pPr>
                      <a:r>
                        <a:rPr lang="en-US" altLang="ko-KR" sz="800" kern="1200" spc="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 of Circulation Network </a:t>
                      </a:r>
                    </a:p>
                    <a:p>
                      <a:pPr marL="0" algn="just" defTabSz="914400" rtl="0" eaLnBrk="1" latinLnBrk="1" hangingPunct="1">
                        <a:spcAft>
                          <a:spcPts val="0"/>
                        </a:spcAft>
                      </a:pPr>
                      <a:r>
                        <a:rPr lang="en-US" altLang="ko-KR" sz="800" kern="1200" spc="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• Inside</a:t>
                      </a:r>
                      <a:r>
                        <a:rPr lang="en-US" altLang="ko-KR" sz="800" kern="1200" spc="0" baseline="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China</a:t>
                      </a:r>
                      <a:r>
                        <a:rPr lang="en-US" altLang="ko-KR" sz="800" kern="1200" spc="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: Targeting the domestic demand market in China! </a:t>
                      </a:r>
                    </a:p>
                    <a:p>
                      <a:pPr marL="0" algn="just" defTabSz="914400" rtl="0" eaLnBrk="1" latinLnBrk="1" hangingPunct="1">
                        <a:spcAft>
                          <a:spcPts val="0"/>
                        </a:spcAft>
                      </a:pPr>
                      <a:r>
                        <a:rPr lang="en-US" altLang="ko-KR" sz="800" kern="1200" spc="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• Global Start-up : </a:t>
                      </a:r>
                    </a:p>
                    <a:p>
                      <a:pPr marL="0" algn="just" defTabSz="914400" rtl="0" eaLnBrk="1" latinLnBrk="1" hangingPunct="1">
                        <a:spcAft>
                          <a:spcPts val="0"/>
                        </a:spcAft>
                      </a:pPr>
                      <a:r>
                        <a:rPr lang="en-US" altLang="ko-KR" sz="800" kern="1200" spc="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 Overseas Expansion Strategy</a:t>
                      </a:r>
                    </a:p>
                  </a:txBody>
                  <a:tcPr marL="99060" marR="99060" marT="49530" marB="4953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3189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1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15:30 ~ 16:00</a:t>
                      </a:r>
                    </a:p>
                  </a:txBody>
                  <a:tcPr marL="10319" marR="10319" marT="103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+mn-ea"/>
                        <a:cs typeface="+mn-cs"/>
                      </a:endParaRPr>
                    </a:p>
                  </a:txBody>
                  <a:tcPr marL="99060" marR="99060" marT="49530" marB="495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3E3F7"/>
                    </a:solidFill>
                  </a:tcPr>
                </a:tc>
              </a:tr>
              <a:tr h="127074"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1100" kern="1200" spc="-50" dirty="0">
                        <a:ln w="13500">
                          <a:noFill/>
                          <a:prstDash val="solid"/>
                        </a:ln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0319" marR="10319" marT="103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*YBLF</a:t>
                      </a:r>
                      <a:r>
                        <a:rPr lang="ko-KR" altLang="en-US" sz="1000" b="1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endParaRPr lang="en-US" altLang="ko-KR" sz="1000" b="1" kern="1200" spc="-50" dirty="0" smtClean="0">
                        <a:ln w="13500">
                          <a:noFill/>
                          <a:prstDash val="solid"/>
                        </a:ln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algn="ctr" latinLnBrk="1"/>
                      <a:r>
                        <a:rPr lang="en-US" altLang="ko-KR" sz="1000" b="1" kern="1200" spc="-80" baseline="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Orientation</a:t>
                      </a:r>
                    </a:p>
                    <a:p>
                      <a:pPr algn="ctr" latinLnBrk="1"/>
                      <a:r>
                        <a:rPr lang="en-US" altLang="ko-KR" sz="1000" b="1" kern="1200" spc="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for new </a:t>
                      </a:r>
                    </a:p>
                  </a:txBody>
                  <a:tcPr marL="99060" marR="99060" marT="49530" marB="4953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3E3F7"/>
                    </a:solidFill>
                  </a:tcPr>
                </a:tc>
                <a:tc gridSpan="3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 latinLnBrk="1"/>
                      <a:endParaRPr lang="en-US" altLang="ko-KR" sz="1000" kern="1200" spc="-50" dirty="0" smtClean="0">
                        <a:ln w="13500">
                          <a:noFill/>
                          <a:prstDash val="solid"/>
                        </a:ln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9060" marR="99060" marT="49530" marB="4953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99060" marR="99060" marT="49530" marB="4953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1000" b="1" i="0" u="none" strike="noStrike" kern="1200" cap="none" spc="0" normalizeH="0" baseline="0" noProof="0" dirty="0" smtClean="0">
                          <a:ln w="13500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*</a:t>
                      </a:r>
                      <a:r>
                        <a:rPr lang="en-US" altLang="ko-KR" sz="1000" b="1" kern="1200" spc="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YBLF+N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1" i="0" u="none" strike="noStrike" kern="1200" cap="none" spc="0" normalizeH="0" baseline="0" noProof="0" dirty="0" smtClean="0">
                          <a:ln w="13500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Plenary session</a:t>
                      </a:r>
                    </a:p>
                  </a:txBody>
                  <a:tcPr marL="99060" marR="99060" marT="49530" marB="495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3E3F7"/>
                    </a:solidFill>
                  </a:tcPr>
                </a:tc>
              </a:tr>
              <a:tr h="17307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100" kern="1200" spc="-50" dirty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16:00 ~ 17:00</a:t>
                      </a:r>
                    </a:p>
                  </a:txBody>
                  <a:tcPr marL="10319" marR="10319" marT="103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gridSpan="5">
                  <a:txBody>
                    <a:bodyPr/>
                    <a:lstStyle/>
                    <a:p>
                      <a:pPr algn="ctr" latinLnBrk="1"/>
                      <a:r>
                        <a:rPr lang="en-US" altLang="ko-KR" sz="10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Opening Ceremony &amp; Keynote Speech </a:t>
                      </a:r>
                    </a:p>
                  </a:txBody>
                  <a:tcPr marL="99060" marR="99060" marT="49530" marB="4953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algn="ctr" latinLnBrk="1"/>
                      <a:endParaRPr lang="en-US" altLang="ko-KR" sz="1000" kern="1200" spc="-50" dirty="0" smtClean="0">
                        <a:ln w="13500">
                          <a:noFill/>
                          <a:prstDash val="solid"/>
                        </a:ln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9060" marR="99060" marT="49530" marB="4953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1340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17:00 ~ 18:00</a:t>
                      </a:r>
                      <a:endParaRPr lang="en-US" altLang="ko-KR" sz="1100" kern="1200" spc="-50" dirty="0">
                        <a:ln w="13500">
                          <a:noFill/>
                          <a:prstDash val="solid"/>
                        </a:ln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0319" marR="10319" marT="103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5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 latinLnBrk="1"/>
                      <a:endParaRPr lang="en-US" altLang="ko-KR" sz="1000" kern="1200" spc="-50" dirty="0" smtClean="0">
                        <a:ln w="13500">
                          <a:noFill/>
                          <a:prstDash val="solid"/>
                        </a:ln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9060" marR="99060" marT="49530" marB="4953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9624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18:00 </a:t>
                      </a:r>
                      <a:r>
                        <a:rPr lang="en-US" altLang="ko-KR" sz="1100" kern="1200" spc="-50" dirty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~ 20:00</a:t>
                      </a:r>
                    </a:p>
                  </a:txBody>
                  <a:tcPr marL="10319" marR="10319" marT="103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99060" marR="99060" marT="49530" marB="4953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*Night of YBLF+N</a:t>
                      </a:r>
                    </a:p>
                    <a:p>
                      <a:pPr algn="ctr" latinLnBrk="1"/>
                      <a:r>
                        <a:rPr lang="en-US" altLang="ko-KR" sz="1000" b="1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(Hotel Hyundai)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18:30~21:00</a:t>
                      </a:r>
                      <a:endParaRPr lang="ko-KR" altLang="en-US" sz="1000" b="1" kern="1200" spc="-50" dirty="0" smtClean="0">
                        <a:ln w="13500">
                          <a:noFill/>
                          <a:prstDash val="solid"/>
                        </a:ln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9060" marR="99060" marT="49530" marB="4953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3E3F7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latinLnBrk="1"/>
                      <a:r>
                        <a:rPr lang="en-US" altLang="ko-KR" sz="1000" kern="1200" spc="-50" dirty="0" err="1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Welcme</a:t>
                      </a:r>
                      <a:r>
                        <a:rPr lang="en-US" altLang="ko-KR" sz="10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Banquet</a:t>
                      </a:r>
                    </a:p>
                  </a:txBody>
                  <a:tcPr marL="99060" marR="99060" marT="49530" marB="4953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kern="1200" spc="-50" dirty="0">
                        <a:ln w="13500">
                          <a:noFill/>
                          <a:prstDash val="solid"/>
                        </a:ln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9060" marR="99060" marT="49530" marB="4953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kern="1200" spc="-50" dirty="0" err="1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Hansang</a:t>
                      </a:r>
                      <a:r>
                        <a:rPr lang="en-US" altLang="ko-KR" sz="10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Night</a:t>
                      </a:r>
                    </a:p>
                  </a:txBody>
                  <a:tcPr marL="99060" marR="99060" marT="49530" marB="4953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0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Closing Ceremony &amp; </a:t>
                      </a:r>
                    </a:p>
                    <a:p>
                      <a:pPr algn="ctr" latinLnBrk="1"/>
                      <a:r>
                        <a:rPr lang="en-US" altLang="ko-KR" sz="10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Farewell Banquet</a:t>
                      </a:r>
                    </a:p>
                  </a:txBody>
                  <a:tcPr marL="99060" marR="99060" marT="49530" marB="4953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9624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19:00 ~ 21:00</a:t>
                      </a:r>
                      <a:endParaRPr lang="en-US" altLang="ko-KR" sz="1100" kern="1200" spc="-50" dirty="0">
                        <a:ln w="13500">
                          <a:noFill/>
                          <a:prstDash val="solid"/>
                        </a:ln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0319" marR="10319" marT="103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kern="1200" spc="-1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*</a:t>
                      </a:r>
                      <a:r>
                        <a:rPr lang="en-US" altLang="ko-KR" sz="1000" b="1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YBLN</a:t>
                      </a:r>
                      <a:r>
                        <a:rPr lang="ko-KR" altLang="en-US" sz="1000" b="1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b="1" kern="1200" spc="-120" baseline="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Committee</a:t>
                      </a:r>
                      <a:endParaRPr lang="en-US" altLang="ko-KR" sz="1000" b="1" kern="1200" spc="-50" dirty="0" smtClean="0">
                        <a:ln w="13500">
                          <a:noFill/>
                          <a:prstDash val="solid"/>
                        </a:ln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9060" marR="99060" marT="49530" marB="4953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3E3F7"/>
                    </a:solidFill>
                  </a:tcPr>
                </a:tc>
                <a:tc gridSpan="10">
                  <a:txBody>
                    <a:bodyPr/>
                    <a:lstStyle/>
                    <a:p>
                      <a:pPr algn="ctr" latinLnBrk="1"/>
                      <a:endParaRPr lang="ko-KR" altLang="en-US" sz="1000" b="1" kern="1200" spc="-50" dirty="0">
                        <a:ln w="13500">
                          <a:noFill/>
                          <a:prstDash val="solid"/>
                        </a:ln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9060" marR="99060" marT="49530" marB="4953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1" hangingPunct="1"/>
                      <a:endParaRPr lang="ko-KR" altLang="en-US" sz="1000" kern="1200" spc="-50" dirty="0">
                        <a:ln w="13500">
                          <a:noFill/>
                          <a:prstDash val="solid"/>
                        </a:ln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9060" marR="99060" marT="49530" marB="4953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kern="1200" spc="-50" dirty="0">
                        <a:ln w="13500">
                          <a:noFill/>
                          <a:prstDash val="solid"/>
                        </a:ln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9060" marR="99060" marT="49530" marB="4953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96240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altLang="ko-KR" sz="11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Ongoing </a:t>
                      </a:r>
                    </a:p>
                    <a:p>
                      <a:pPr algn="ctr" fontAlgn="ctr"/>
                      <a:r>
                        <a:rPr lang="en-US" altLang="ko-KR" sz="11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Programs</a:t>
                      </a:r>
                      <a:endParaRPr lang="en-US" altLang="ko-KR" sz="1100" kern="1200" spc="-50" dirty="0">
                        <a:ln w="13500">
                          <a:noFill/>
                          <a:prstDash val="solid"/>
                        </a:ln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0319" marR="10319" marT="103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4">
                  <a:txBody>
                    <a:bodyPr/>
                    <a:lstStyle/>
                    <a:p>
                      <a:pPr algn="ctr" latinLnBrk="1"/>
                      <a:endParaRPr lang="ko-KR" altLang="en-US" sz="1000" kern="1200" spc="-50" dirty="0" smtClean="0">
                        <a:ln w="13500">
                          <a:noFill/>
                          <a:prstDash val="solid"/>
                        </a:ln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9060" marR="99060" marT="49530" marB="49530" anchor="ctr">
                    <a:lnL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4" gridSpan="3">
                  <a:txBody>
                    <a:bodyPr/>
                    <a:lstStyle/>
                    <a:p>
                      <a:pPr algn="ctr" latinLnBrk="1"/>
                      <a:endParaRPr lang="ko-KR" altLang="en-US" sz="1000" kern="1200" spc="-50" dirty="0" smtClean="0">
                        <a:ln w="13500">
                          <a:noFill/>
                          <a:prstDash val="solid"/>
                        </a:ln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9060" marR="99060" marT="49530" marB="49530" anchor="ctr">
                    <a:lnL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4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200" spc="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Industrial Exhibition </a:t>
                      </a:r>
                    </a:p>
                  </a:txBody>
                  <a:tcPr marL="99060" marR="99060" marT="49530" marB="4953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699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96240"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1000" kern="1200" spc="-50" dirty="0">
                        <a:ln w="13500">
                          <a:solidFill>
                            <a:schemeClr val="accent1">
                              <a:shade val="2500"/>
                              <a:alpha val="6500"/>
                            </a:schemeClr>
                          </a:solidFill>
                          <a:prstDash val="solid"/>
                        </a:ln>
                        <a:solidFill>
                          <a:schemeClr val="dk1"/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pPr algn="ctr" latinLnBrk="1"/>
                      <a:endParaRPr lang="ko-KR" altLang="en-US" sz="1000" kern="1200" spc="-50" dirty="0" smtClean="0">
                        <a:ln w="13500">
                          <a:solidFill>
                            <a:schemeClr val="accent1">
                              <a:shade val="2500"/>
                              <a:alpha val="6500"/>
                            </a:schemeClr>
                          </a:solidFill>
                          <a:prstDash val="solid"/>
                        </a:ln>
                        <a:solidFill>
                          <a:schemeClr val="dk1"/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-100" normalizeH="0" baseline="0" noProof="0" dirty="0" smtClean="0">
                          <a:ln w="13500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Briefing on Business Meeting        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-100" normalizeH="0" baseline="0" noProof="0" dirty="0" smtClean="0">
                          <a:ln w="13500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Briefing on Retail Buyers </a:t>
                      </a:r>
                      <a:r>
                        <a:rPr kumimoji="0" lang="en-US" altLang="ko-KR" sz="800" b="0" i="0" u="none" strike="noStrike" kern="1200" cap="none" spc="-100" normalizeH="0" baseline="0" noProof="0" dirty="0" err="1" smtClean="0">
                          <a:ln w="13500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MeetingⅡ</a:t>
                      </a:r>
                      <a:endParaRPr kumimoji="0" lang="en-US" altLang="ko-KR" sz="800" b="0" i="0" u="none" strike="noStrike" kern="1200" cap="none" spc="-100" normalizeH="0" baseline="0" noProof="0" dirty="0" smtClean="0">
                        <a:ln w="13500">
                          <a:noFill/>
                          <a:prstDash val="solid"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-100" normalizeH="0" baseline="0" noProof="0" dirty="0" smtClean="0">
                          <a:ln w="13500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Briefing on Retail Buyers </a:t>
                      </a:r>
                      <a:r>
                        <a:rPr kumimoji="0" lang="en-US" altLang="ko-KR" sz="800" b="0" i="0" u="none" strike="noStrike" kern="1200" cap="none" spc="-100" normalizeH="0" baseline="0" noProof="0" dirty="0" err="1" smtClean="0">
                          <a:ln w="13500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MeetingⅠ</a:t>
                      </a:r>
                      <a:endParaRPr kumimoji="0" lang="en-US" altLang="ko-KR" sz="800" b="0" i="0" u="none" strike="noStrike" kern="1200" cap="none" spc="-100" normalizeH="0" baseline="0" noProof="0" dirty="0" smtClean="0">
                        <a:ln w="13500">
                          <a:noFill/>
                          <a:prstDash val="solid"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9060" marR="99060" marT="49530" marB="4953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i="0" u="none" strike="noStrike" kern="1200" cap="none" spc="0" normalizeH="0" baseline="0" noProof="0" dirty="0" smtClean="0">
                        <a:ln w="13500">
                          <a:noFill/>
                          <a:prstDash val="solid"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9060" marR="99060" marT="49530" marB="4953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-130" normalizeH="0" baseline="0" noProof="0" dirty="0" smtClean="0">
                          <a:ln w="13500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10:00~10:30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-130" normalizeH="0" baseline="0" noProof="0" dirty="0" smtClean="0">
                          <a:ln w="13500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10:30~11:00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-130" normalizeH="0" baseline="0" noProof="0" dirty="0" smtClean="0">
                          <a:ln w="13500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11:00~12:00</a:t>
                      </a:r>
                    </a:p>
                  </a:txBody>
                  <a:tcPr marL="99060" marR="99060" marT="49530" marB="4953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2CC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200" spc="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tx1"/>
                          </a:solidFill>
                          <a:latin typeface="-윤고딕330" panose="02030504000101010101" pitchFamily="18" charset="-127"/>
                          <a:ea typeface="-윤고딕330" panose="02030504000101010101" pitchFamily="18" charset="-127"/>
                          <a:cs typeface="+mn-cs"/>
                        </a:rPr>
                        <a:t>1:1 Business Meeting</a:t>
                      </a:r>
                      <a:endParaRPr lang="ko-KR" altLang="en-US" sz="1000" kern="1200" spc="0" dirty="0" smtClean="0">
                        <a:ln w="13500">
                          <a:noFill/>
                          <a:prstDash val="solid"/>
                        </a:ln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9060" marR="99060" marT="49530" marB="4953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74345"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1000" kern="1200" spc="-50" dirty="0">
                        <a:ln w="13500">
                          <a:solidFill>
                            <a:schemeClr val="accent1">
                              <a:shade val="2500"/>
                              <a:alpha val="6500"/>
                            </a:schemeClr>
                          </a:solidFill>
                          <a:prstDash val="solid"/>
                        </a:ln>
                        <a:solidFill>
                          <a:schemeClr val="dk1"/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pPr algn="ctr" latinLnBrk="1"/>
                      <a:endParaRPr lang="ko-KR" altLang="en-US" sz="1000" kern="1200" spc="-50" dirty="0" smtClean="0">
                        <a:ln w="13500">
                          <a:solidFill>
                            <a:schemeClr val="accent1">
                              <a:shade val="2500"/>
                              <a:alpha val="6500"/>
                            </a:schemeClr>
                          </a:solidFill>
                          <a:prstDash val="solid"/>
                        </a:ln>
                        <a:solidFill>
                          <a:schemeClr val="dk1"/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latinLnBrk="1"/>
                      <a:r>
                        <a:rPr lang="en-US" altLang="ko-KR" sz="1000" kern="1200" spc="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Retail Buyers Meeting Ⅰ</a:t>
                      </a:r>
                    </a:p>
                    <a:p>
                      <a:pPr algn="ctr" latinLnBrk="1"/>
                      <a:r>
                        <a:rPr lang="en-US" altLang="ko-KR" sz="1000" kern="1200" spc="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*13th(Tue) (13:30~18:00) </a:t>
                      </a:r>
                    </a:p>
                  </a:txBody>
                  <a:tcPr marL="99060" marR="99060" marT="49530" marB="4953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en-US" altLang="ko-KR" sz="1000" kern="1200" spc="-50" dirty="0" smtClean="0">
                        <a:ln w="13500">
                          <a:noFill/>
                          <a:prstDash val="solid"/>
                        </a:ln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9060" marR="99060" marT="49530" marB="4953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000" kern="1200" spc="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Retail Buyers Meeting  Ⅱ</a:t>
                      </a:r>
                    </a:p>
                    <a:p>
                      <a:pPr algn="ctr" latinLnBrk="1"/>
                      <a:r>
                        <a:rPr lang="en-US" altLang="ko-KR" sz="1000" kern="1200" spc="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T-Commerce, Home Shopping, </a:t>
                      </a:r>
                    </a:p>
                    <a:p>
                      <a:pPr algn="ctr" latinLnBrk="1"/>
                      <a:r>
                        <a:rPr lang="en-US" altLang="ko-KR" sz="1000" kern="1200" spc="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Online Shopping Mall and etc.</a:t>
                      </a:r>
                    </a:p>
                  </a:txBody>
                  <a:tcPr marL="99060" marR="99060" marT="49530" marB="4953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47650"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1000" kern="1200" spc="-50" dirty="0">
                        <a:ln w="13500">
                          <a:noFill/>
                          <a:prstDash val="solid"/>
                        </a:ln>
                        <a:solidFill>
                          <a:schemeClr val="dk1"/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pPr algn="ctr" latinLnBrk="1"/>
                      <a:endParaRPr lang="ko-KR" altLang="en-US" sz="1000" kern="1200" spc="-50" dirty="0" smtClean="0">
                        <a:ln w="13500">
                          <a:noFill/>
                          <a:prstDash val="solid"/>
                        </a:ln>
                        <a:solidFill>
                          <a:schemeClr val="dk1"/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ctr" latinLnBrk="1"/>
                      <a:r>
                        <a:rPr lang="en-US" altLang="ko-KR" sz="10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MOU</a:t>
                      </a:r>
                    </a:p>
                  </a:txBody>
                  <a:tcPr marL="99060" marR="99060" marT="49530" marB="4953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4531" y="129092"/>
            <a:ext cx="4343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/>
              <a:t>Young Business Leaders </a:t>
            </a:r>
            <a:r>
              <a:rPr lang="en-US" altLang="ko-KR" sz="2400" b="1" dirty="0" smtClean="0"/>
              <a:t>Program</a:t>
            </a:r>
            <a:endParaRPr lang="ko-KR" altLang="en-US" sz="2400" b="1" dirty="0"/>
          </a:p>
        </p:txBody>
      </p:sp>
      <p:sp>
        <p:nvSpPr>
          <p:cNvPr id="3" name="직사각형 2"/>
          <p:cNvSpPr/>
          <p:nvPr/>
        </p:nvSpPr>
        <p:spPr>
          <a:xfrm>
            <a:off x="77616" y="6611779"/>
            <a:ext cx="246574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ko-KR" sz="1000" b="1" dirty="0">
                <a:ln w="13500">
                  <a:noFill/>
                  <a:prstDash val="solid"/>
                </a:ln>
                <a:solidFill>
                  <a:srgbClr val="FF0000"/>
                </a:solidFill>
                <a:latin typeface="+mn-ea"/>
              </a:rPr>
              <a:t>※ This program is subject to change.</a:t>
            </a:r>
            <a:endParaRPr lang="ko-KR" altLang="en-US" sz="1000" b="1" dirty="0">
              <a:ln w="13500">
                <a:noFill/>
                <a:prstDash val="solid"/>
              </a:ln>
              <a:solidFill>
                <a:srgbClr val="FF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887773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07968" y="6589714"/>
            <a:ext cx="2311400" cy="365125"/>
          </a:xfrm>
        </p:spPr>
        <p:txBody>
          <a:bodyPr/>
          <a:lstStyle/>
          <a:p>
            <a:fld id="{13D50AA8-369D-46F7-B34A-FDBB330031EA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6456" y="116632"/>
            <a:ext cx="3161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b="1" dirty="0" err="1" smtClean="0"/>
              <a:t>영비즈</a:t>
            </a:r>
            <a:r>
              <a:rPr lang="en-US" altLang="ko-KR" sz="2400" b="1" dirty="0" smtClean="0"/>
              <a:t> </a:t>
            </a:r>
            <a:r>
              <a:rPr lang="ko-KR" altLang="en-US" sz="2400" b="1" dirty="0" smtClean="0"/>
              <a:t>프로그램 일정</a:t>
            </a:r>
            <a:r>
              <a:rPr lang="en-US" altLang="ko-KR" sz="2400" b="1" dirty="0" smtClean="0"/>
              <a:t> </a:t>
            </a:r>
            <a:endParaRPr lang="ko-KR" altLang="en-US" sz="2400" b="1" dirty="0"/>
          </a:p>
        </p:txBody>
      </p:sp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9129531"/>
              </p:ext>
            </p:extLst>
          </p:nvPr>
        </p:nvGraphicFramePr>
        <p:xfrm>
          <a:off x="56456" y="765418"/>
          <a:ext cx="9800809" cy="5906117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081206"/>
                <a:gridCol w="848213"/>
                <a:gridCol w="757564"/>
                <a:gridCol w="821023"/>
                <a:gridCol w="129006"/>
                <a:gridCol w="841170"/>
                <a:gridCol w="667527"/>
                <a:gridCol w="153619"/>
                <a:gridCol w="731418"/>
                <a:gridCol w="1619557"/>
                <a:gridCol w="126561"/>
                <a:gridCol w="988556"/>
                <a:gridCol w="1035389"/>
              </a:tblGrid>
              <a:tr h="2964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시  간</a:t>
                      </a:r>
                      <a:endParaRPr lang="ko-KR" altLang="en-US" sz="1300" kern="1200" spc="-50" dirty="0">
                        <a:ln w="13500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9060" marR="99060" marT="49530" marB="4953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kern="1200" spc="-1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10.</a:t>
                      </a:r>
                      <a:r>
                        <a:rPr lang="en-US" altLang="ko-KR" sz="1300" kern="1200" spc="-150" baseline="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300" kern="1200" spc="-1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11(</a:t>
                      </a:r>
                      <a:r>
                        <a:rPr lang="ko-KR" altLang="en-US" sz="1300" kern="1200" spc="-1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일</a:t>
                      </a:r>
                      <a:r>
                        <a:rPr lang="en-US" altLang="ko-KR" sz="1300" kern="1200" spc="-1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ko-KR" altLang="en-US" sz="1300" kern="1200" spc="-150" dirty="0">
                        <a:ln w="13500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9060" marR="99060" marT="49530" marB="4953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3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10.</a:t>
                      </a:r>
                      <a:r>
                        <a:rPr lang="en-US" altLang="ko-KR" sz="1300" kern="1200" spc="-50" baseline="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3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12(</a:t>
                      </a:r>
                      <a:r>
                        <a:rPr lang="ko-KR" altLang="en-US" sz="13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월</a:t>
                      </a:r>
                      <a:r>
                        <a:rPr lang="en-US" altLang="ko-KR" sz="13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ko-KR" altLang="en-US" sz="1300" kern="1200" spc="-50" dirty="0">
                        <a:ln w="13500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9060" marR="99060" marT="49530" marB="4953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latinLnBrk="1"/>
                      <a:r>
                        <a:rPr lang="en-US" altLang="ko-KR" sz="13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10.13(</a:t>
                      </a:r>
                      <a:r>
                        <a:rPr lang="ko-KR" altLang="en-US" sz="13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화</a:t>
                      </a:r>
                      <a:r>
                        <a:rPr lang="en-US" altLang="ko-KR" sz="13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ko-KR" altLang="en-US" sz="1300" kern="1200" spc="-50" dirty="0">
                        <a:ln w="13500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9060" marR="99060" marT="49530" marB="4953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300" kern="1200" spc="-50" dirty="0">
                        <a:ln w="13500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9060" marR="99060" marT="49530" marB="4953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10. 14(</a:t>
                      </a:r>
                      <a:r>
                        <a:rPr lang="ko-KR" altLang="en-US" sz="13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수</a:t>
                      </a:r>
                      <a:r>
                        <a:rPr lang="en-US" altLang="ko-KR" sz="13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ko-KR" altLang="en-US" sz="1300" kern="1200" spc="-50" dirty="0">
                        <a:ln w="13500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9060" marR="99060" marT="49530" marB="4953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3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10.</a:t>
                      </a:r>
                      <a:r>
                        <a:rPr lang="en-US" altLang="ko-KR" sz="1300" kern="1200" spc="-50" baseline="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3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15(</a:t>
                      </a:r>
                      <a:r>
                        <a:rPr lang="ko-KR" altLang="en-US" sz="13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목</a:t>
                      </a:r>
                      <a:r>
                        <a:rPr lang="en-US" altLang="ko-KR" sz="13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ko-KR" altLang="en-US" sz="1300" kern="1200" spc="-50" dirty="0">
                        <a:ln w="13500">
                          <a:noFill/>
                          <a:prstDash val="solid"/>
                        </a:ln>
                        <a:solidFill>
                          <a:schemeClr val="bg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9060" marR="99060" marT="49530" marB="4953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7578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09:00 ~ 10:00</a:t>
                      </a:r>
                      <a:endParaRPr lang="en-US" altLang="ko-KR" sz="1100" kern="1200" spc="-50" dirty="0">
                        <a:ln w="13500">
                          <a:noFill/>
                          <a:prstDash val="solid"/>
                        </a:ln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0319" marR="10319" marT="103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7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1" kern="1200" spc="-50" dirty="0" smtClean="0">
                        <a:ln w="13500">
                          <a:noFill/>
                          <a:prstDash val="solid"/>
                        </a:ln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9060" marR="99060" marT="49530" marB="4953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6"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*YBLN 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골프대회 </a:t>
                      </a:r>
                      <a:r>
                        <a:rPr lang="en-US" altLang="ko-KR" sz="1000" b="1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/ </a:t>
                      </a:r>
                      <a:r>
                        <a:rPr lang="ko-KR" altLang="en-US" sz="1000" b="1" kern="1200" spc="-50" dirty="0" err="1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트레킹</a:t>
                      </a:r>
                      <a:endParaRPr lang="en-US" altLang="ko-KR" sz="1000" b="1" kern="1200" spc="-50" dirty="0" smtClean="0">
                        <a:ln w="13500">
                          <a:noFill/>
                          <a:prstDash val="solid"/>
                        </a:ln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00" b="1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신청자</a:t>
                      </a:r>
                      <a:r>
                        <a:rPr lang="en-US" altLang="ko-KR" sz="1000" b="1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marL="99060" marR="99060" marT="49530" marB="4953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3E3F7"/>
                    </a:solidFill>
                  </a:tcPr>
                </a:tc>
                <a:tc rowSpan="6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*</a:t>
                      </a:r>
                      <a:r>
                        <a:rPr lang="ko-KR" altLang="en-US" sz="10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기자</a:t>
                      </a:r>
                      <a:r>
                        <a:rPr lang="en-US" altLang="ko-KR" sz="10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간담회</a:t>
                      </a:r>
                      <a:r>
                        <a:rPr lang="en-US" altLang="ko-KR" sz="10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[104]</a:t>
                      </a:r>
                      <a:endParaRPr lang="ko-KR" altLang="en-US" sz="1000" kern="1200" spc="-50" dirty="0" smtClean="0">
                        <a:ln w="13500">
                          <a:noFill/>
                          <a:prstDash val="solid"/>
                        </a:ln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9060" marR="99060" marT="49530" marB="4953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kern="1200" spc="-50" dirty="0" smtClean="0">
                        <a:ln w="13500">
                          <a:noFill/>
                          <a:prstDash val="solid"/>
                        </a:ln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9060" marR="99060" marT="49530" marB="4953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0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등  </a:t>
                      </a:r>
                      <a:r>
                        <a:rPr lang="ko-KR" altLang="en-US" sz="1000" kern="1200" spc="-50" dirty="0" err="1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록</a:t>
                      </a:r>
                      <a:endParaRPr lang="ko-KR" altLang="en-US" sz="1000" kern="1200" spc="-50" dirty="0">
                        <a:ln w="13500">
                          <a:noFill/>
                          <a:prstDash val="solid"/>
                        </a:ln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9060" marR="99060" marT="49530" marB="4953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0646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10:00 ~ 11:00</a:t>
                      </a:r>
                      <a:endParaRPr lang="en-US" altLang="ko-KR" sz="1100" kern="1200" spc="-50" dirty="0">
                        <a:ln w="13500">
                          <a:noFill/>
                          <a:prstDash val="solid"/>
                        </a:ln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0319" marR="10319" marT="103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kern="1200" spc="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*YBLN</a:t>
                      </a:r>
                    </a:p>
                    <a:p>
                      <a:pPr algn="ctr" latinLnBrk="1"/>
                      <a:r>
                        <a:rPr lang="ko-KR" altLang="en-US" sz="1000" b="1" kern="1200" spc="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정기총회</a:t>
                      </a:r>
                      <a:endParaRPr lang="en-US" altLang="ko-KR" sz="1000" b="1" kern="1200" spc="0" dirty="0" smtClean="0">
                        <a:ln w="13500">
                          <a:noFill/>
                          <a:prstDash val="solid"/>
                        </a:ln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9060" marR="99060" marT="49530" marB="4953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3E3F7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pPr algn="ctr" latinLnBrk="1"/>
                      <a:endParaRPr lang="ko-KR" altLang="en-US" sz="1000" b="1" kern="1200" spc="-50" dirty="0" smtClean="0">
                        <a:ln w="13500">
                          <a:noFill/>
                          <a:prstDash val="solid"/>
                        </a:ln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9060" marR="99060" marT="49530" marB="4953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3E3F7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1" i="0" u="none" strike="noStrike" kern="1200" cap="none" spc="0" normalizeH="0" baseline="0" noProof="0" dirty="0" smtClean="0">
                          <a:ln w="13500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*YBLF 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1" i="0" u="none" strike="noStrike" kern="1200" cap="none" spc="0" normalizeH="0" baseline="0" noProof="0" dirty="0" smtClean="0">
                          <a:ln w="13500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포럼</a:t>
                      </a:r>
                      <a:r>
                        <a:rPr kumimoji="0" lang="en-US" altLang="ko-KR" sz="1000" b="1" i="0" u="none" strike="noStrike" kern="1200" cap="none" spc="0" normalizeH="0" baseline="0" noProof="0" dirty="0" smtClean="0">
                          <a:ln w="13500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Ⅰ</a:t>
                      </a:r>
                    </a:p>
                  </a:txBody>
                  <a:tcPr marL="99060" marR="99060" marT="49530" marB="4953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3E3F7"/>
                    </a:solidFill>
                  </a:tcPr>
                </a:tc>
                <a:tc rowSpan="3"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0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*</a:t>
                      </a:r>
                      <a:r>
                        <a:rPr lang="ko-KR" altLang="en-US" sz="1000" kern="1200" spc="-50" dirty="0" err="1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리딩</a:t>
                      </a:r>
                      <a:endParaRPr lang="en-US" altLang="ko-KR" sz="1000" kern="1200" spc="-50" dirty="0" smtClean="0">
                        <a:ln w="13500">
                          <a:noFill/>
                          <a:prstDash val="solid"/>
                        </a:ln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algn="ctr" latinLnBrk="1"/>
                      <a:r>
                        <a:rPr lang="en-US" altLang="ko-KR" sz="10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CEO</a:t>
                      </a:r>
                      <a:r>
                        <a:rPr lang="ko-KR" altLang="en-US" sz="10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포럼</a:t>
                      </a:r>
                      <a:endParaRPr lang="en-US" altLang="ko-KR" sz="1000" kern="1200" spc="-50" dirty="0" smtClean="0">
                        <a:ln w="13500">
                          <a:noFill/>
                          <a:prstDash val="solid"/>
                        </a:ln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algn="ctr" latinLnBrk="1"/>
                      <a:r>
                        <a:rPr lang="ko-KR" altLang="en-US" sz="10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내부회의</a:t>
                      </a:r>
                      <a:endParaRPr lang="en-US" altLang="ko-KR" sz="1000" kern="1200" spc="-50" dirty="0" smtClean="0">
                        <a:ln w="13500">
                          <a:noFill/>
                          <a:prstDash val="solid"/>
                        </a:ln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9060" marR="99060" marT="49530" marB="4953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7BCF6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000" kern="1200" spc="-50" dirty="0" err="1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한상</a:t>
                      </a:r>
                      <a:r>
                        <a:rPr lang="ko-KR" altLang="en-US" sz="10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창조 </a:t>
                      </a:r>
                      <a:r>
                        <a:rPr lang="ko-KR" altLang="en-US" sz="1000" kern="1200" spc="-50" dirty="0" err="1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컨퍼런스</a:t>
                      </a:r>
                      <a:endParaRPr lang="en-US" altLang="ko-KR" sz="1000" kern="1200" spc="-50" dirty="0" smtClean="0">
                        <a:ln w="13500">
                          <a:noFill/>
                          <a:prstDash val="solid"/>
                        </a:ln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9060" marR="99060" marT="49530" marB="4953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algn="ctr" latinLnBrk="1"/>
                      <a:endParaRPr lang="en-US" altLang="ko-KR" sz="1000" kern="1200" spc="-100" baseline="0" dirty="0" smtClean="0">
                        <a:ln w="13500">
                          <a:noFill/>
                          <a:prstDash val="solid"/>
                        </a:ln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9060" marR="99060" marT="49530" marB="4953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7BCF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kern="1200" spc="-100" baseline="0" dirty="0" err="1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한상</a:t>
                      </a:r>
                      <a:r>
                        <a:rPr lang="ko-KR" altLang="en-US" sz="1000" kern="1200" spc="-100" baseline="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 비즈니스 플랫폼</a:t>
                      </a:r>
                      <a:r>
                        <a:rPr lang="en-US" altLang="ko-KR" sz="1000" kern="1200" spc="-100" baseline="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[101-103]</a:t>
                      </a:r>
                    </a:p>
                  </a:txBody>
                  <a:tcPr marL="99060" marR="99060" marT="49530" marB="4953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7BCF6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96387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1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11:00 ~ 12:00</a:t>
                      </a:r>
                      <a:endParaRPr lang="ko-KR" altLang="en-US" sz="1100" kern="1200" spc="-50" dirty="0">
                        <a:ln w="13500">
                          <a:noFill/>
                          <a:prstDash val="solid"/>
                        </a:ln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9060" marR="99060" marT="49530" marB="4953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 latinLnBrk="1"/>
                      <a:endParaRPr lang="ko-KR" altLang="en-US" sz="900" kern="1200" spc="-50" dirty="0" smtClean="0">
                        <a:ln w="13500">
                          <a:noFill/>
                          <a:prstDash val="solid"/>
                        </a:ln>
                        <a:solidFill>
                          <a:schemeClr val="dk1"/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kern="1200" spc="-50" dirty="0" smtClean="0">
                        <a:ln w="13500">
                          <a:noFill/>
                          <a:prstDash val="solid"/>
                        </a:ln>
                        <a:solidFill>
                          <a:schemeClr val="dk1"/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9060" marR="99060" marT="49530" marB="4953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7BCF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국내투자 및 </a:t>
                      </a:r>
                      <a:endParaRPr lang="en-US" altLang="ko-KR" sz="10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과세정책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9060" marR="99060" marT="49530" marB="4953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7BCF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프랜차이즈</a:t>
                      </a:r>
                      <a:endParaRPr lang="en-US" altLang="ko-KR" sz="1000" dirty="0" smtClean="0"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기업</a:t>
                      </a:r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IR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99060" marR="99060" marT="49530" marB="4953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7BCF6"/>
                    </a:solidFill>
                  </a:tcPr>
                </a:tc>
              </a:tr>
              <a:tr h="34204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8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세션 </a:t>
                      </a:r>
                      <a:r>
                        <a:rPr lang="en-US" altLang="ko-KR" sz="8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1. </a:t>
                      </a:r>
                      <a:r>
                        <a:rPr lang="ko-KR" altLang="en-US" sz="8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권선주 </a:t>
                      </a:r>
                      <a:r>
                        <a:rPr lang="en-US" altLang="ko-KR" sz="8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(IBK </a:t>
                      </a:r>
                      <a:r>
                        <a:rPr lang="ko-KR" altLang="en-US" sz="8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기업은행장</a:t>
                      </a:r>
                      <a:r>
                        <a:rPr lang="en-US" altLang="ko-KR" sz="8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0" algn="ctr" defTabSz="914400" rtl="0" eaLnBrk="1" latinLnBrk="1" hangingPunct="1"/>
                      <a:r>
                        <a:rPr lang="ko-KR" altLang="en-US" sz="8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세션 </a:t>
                      </a:r>
                      <a:r>
                        <a:rPr lang="en-US" altLang="ko-KR" sz="8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2.</a:t>
                      </a:r>
                      <a:r>
                        <a:rPr lang="en-US" altLang="ko-KR" sz="800" kern="1200" spc="-50" baseline="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800" kern="1200" spc="-50" baseline="0" dirty="0" err="1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윤부근</a:t>
                      </a:r>
                      <a:r>
                        <a:rPr lang="ko-KR" altLang="en-US" sz="800" kern="1200" spc="-50" baseline="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800" kern="1200" spc="-50" baseline="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800" kern="1200" spc="-50" baseline="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삼성전자 사장</a:t>
                      </a:r>
                      <a:r>
                        <a:rPr lang="en-US" altLang="ko-KR" sz="800" kern="1200" spc="-50" baseline="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ko-KR" altLang="en-US" sz="800" kern="1200" spc="-50" dirty="0">
                        <a:ln w="13500">
                          <a:noFill/>
                          <a:prstDash val="solid"/>
                        </a:ln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9060" marR="99060" marT="49530" marB="4953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5083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kern="1200" spc="-50" dirty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12:00 ~ </a:t>
                      </a:r>
                      <a:r>
                        <a:rPr lang="en-US" altLang="ko-KR" sz="11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13:30</a:t>
                      </a:r>
                      <a:endParaRPr lang="en-US" altLang="ko-KR" sz="1100" kern="1200" spc="-50" dirty="0">
                        <a:ln w="13500">
                          <a:noFill/>
                          <a:prstDash val="solid"/>
                        </a:ln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0319" marR="10319" marT="103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latinLnBrk="1"/>
                      <a:r>
                        <a:rPr lang="en-US" altLang="ko-KR" sz="10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*</a:t>
                      </a:r>
                      <a:r>
                        <a:rPr lang="ko-KR" altLang="en-US" sz="1000" kern="1200" spc="-5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오  찬</a:t>
                      </a:r>
                      <a:endParaRPr lang="ko-KR" altLang="en-US" sz="1000" kern="1200" spc="-50" dirty="0">
                        <a:ln w="13500">
                          <a:noFill/>
                          <a:prstDash val="solid"/>
                        </a:ln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9060" marR="99060" marT="49530" marB="4953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kern="1200" spc="-50" dirty="0">
                        <a:ln w="13500">
                          <a:noFill/>
                          <a:prstDash val="solid"/>
                        </a:ln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9060" marR="99060" marT="49530" marB="4953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오  찬</a:t>
                      </a:r>
                      <a:endParaRPr lang="ko-KR" altLang="en-US" sz="1000" kern="1200" spc="-50" dirty="0">
                        <a:ln w="13500">
                          <a:noFill/>
                          <a:prstDash val="solid"/>
                        </a:ln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9060" marR="99060" marT="49530" marB="4953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kern="1200" spc="-50" dirty="0">
                        <a:ln w="13500">
                          <a:noFill/>
                          <a:prstDash val="solid"/>
                        </a:ln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9060" marR="99060" marT="49530" marB="4953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오  찬</a:t>
                      </a:r>
                      <a:endParaRPr lang="ko-KR" altLang="en-US" sz="1000" kern="1200" spc="-50" dirty="0">
                        <a:ln w="13500">
                          <a:noFill/>
                          <a:prstDash val="solid"/>
                        </a:ln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9060" marR="99060" marT="49530" marB="4953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5083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13:30 ~ 14:00</a:t>
                      </a:r>
                    </a:p>
                  </a:txBody>
                  <a:tcPr marL="10319" marR="10319" marT="103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0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전시회 </a:t>
                      </a:r>
                      <a:r>
                        <a:rPr lang="ko-KR" altLang="en-US" sz="1000" kern="1200" spc="-50" dirty="0" err="1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오프닝</a:t>
                      </a:r>
                      <a:endParaRPr lang="ko-KR" altLang="en-US" sz="1000" kern="1200" spc="-50" dirty="0">
                        <a:ln w="13500">
                          <a:noFill/>
                          <a:prstDash val="solid"/>
                        </a:ln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9060" marR="99060" marT="49530" marB="4953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kern="1200" spc="-50" dirty="0">
                        <a:ln w="13500">
                          <a:noFill/>
                          <a:prstDash val="solid"/>
                        </a:ln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9060" marR="99060" marT="49530" marB="4953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비즈니스</a:t>
                      </a:r>
                      <a:r>
                        <a:rPr lang="en-US" altLang="ko-KR" sz="1000" kern="1200" spc="-50" baseline="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네트워킹 세미나</a:t>
                      </a:r>
                      <a:endParaRPr lang="en-US" altLang="ko-KR" sz="1000" kern="1200" spc="-50" dirty="0" smtClean="0">
                        <a:ln w="13500">
                          <a:noFill/>
                          <a:prstDash val="solid"/>
                        </a:ln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9060" marR="99060" marT="49530" marB="4953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kern="1200" spc="-50" dirty="0" smtClean="0">
                        <a:ln w="13500">
                          <a:noFill/>
                          <a:prstDash val="solid"/>
                        </a:ln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9060" marR="99060" marT="49530" marB="4953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7">
                  <a:txBody>
                    <a:bodyPr/>
                    <a:lstStyle/>
                    <a:p>
                      <a:pPr algn="ctr" latinLnBrk="1"/>
                      <a:r>
                        <a:rPr lang="ko-KR" altLang="en-US" sz="1000" kern="1200" spc="-100" baseline="0" dirty="0" err="1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한상</a:t>
                      </a:r>
                      <a:r>
                        <a:rPr lang="en-US" altLang="ko-KR" sz="1000" kern="1200" spc="-100" baseline="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&amp;</a:t>
                      </a:r>
                      <a:r>
                        <a:rPr lang="ko-KR" altLang="en-US" sz="1000" kern="1200" spc="-100" baseline="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청년</a:t>
                      </a:r>
                      <a:r>
                        <a:rPr lang="en-US" altLang="ko-KR" sz="1000" kern="1200" spc="-100" baseline="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,</a:t>
                      </a:r>
                      <a:r>
                        <a:rPr lang="en-US" altLang="ko-KR" sz="10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algn="ctr" latinLnBrk="1"/>
                      <a:r>
                        <a:rPr lang="en-US" altLang="ko-KR" sz="1000" kern="1200" spc="-12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Go</a:t>
                      </a:r>
                      <a:r>
                        <a:rPr lang="en-US" altLang="ko-KR" sz="1000" kern="1200" spc="-120" baseline="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Together! </a:t>
                      </a:r>
                      <a:endParaRPr lang="ko-KR" altLang="en-US" sz="1000" kern="1200" spc="-50" dirty="0" smtClean="0">
                        <a:ln w="13500">
                          <a:noFill/>
                          <a:prstDash val="solid"/>
                        </a:ln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9060" marR="99060" marT="49530" marB="4953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*YBLF+N</a:t>
                      </a:r>
                    </a:p>
                    <a:p>
                      <a:pPr algn="ctr" latinLnBrk="1"/>
                      <a:r>
                        <a:rPr lang="en-US" altLang="ko-KR" sz="1000" b="1" kern="1200" spc="-50" baseline="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1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지역회의</a:t>
                      </a:r>
                      <a:endParaRPr lang="en-US" altLang="ko-KR" sz="1000" b="1" kern="1200" spc="-50" dirty="0" smtClean="0">
                        <a:ln w="13500">
                          <a:noFill/>
                          <a:prstDash val="solid"/>
                        </a:ln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algn="ctr" latinLnBrk="1"/>
                      <a:r>
                        <a:rPr lang="en-US" altLang="ko-KR" sz="1000" b="1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(14:30~15:30)</a:t>
                      </a:r>
                    </a:p>
                  </a:txBody>
                  <a:tcPr marL="99060" marR="99060" marT="49530" marB="495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3E3F7"/>
                    </a:solidFill>
                  </a:tcPr>
                </a:tc>
              </a:tr>
              <a:tr h="24018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kern="1200" spc="-50" dirty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14:00 ~ 15:00</a:t>
                      </a:r>
                    </a:p>
                  </a:txBody>
                  <a:tcPr marL="10319" marR="10319" marT="103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1" kern="1200" spc="-50" dirty="0">
                        <a:ln w="13500">
                          <a:noFill/>
                          <a:prstDash val="solid"/>
                        </a:ln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9060" marR="99060" marT="49530" marB="4953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3E3F7"/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*YBLN</a:t>
                      </a:r>
                    </a:p>
                    <a:p>
                      <a:pPr algn="ctr" latinLnBrk="1"/>
                      <a:r>
                        <a:rPr lang="ko-KR" altLang="en-US" sz="1000" b="1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네트워크</a:t>
                      </a:r>
                      <a:endParaRPr lang="en-US" altLang="ko-KR" sz="1000" b="1" kern="1200" spc="-50" dirty="0" smtClean="0">
                        <a:ln w="13500">
                          <a:noFill/>
                          <a:prstDash val="solid"/>
                        </a:ln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algn="ctr" latinLnBrk="1"/>
                      <a:r>
                        <a:rPr lang="ko-KR" altLang="en-US" sz="1000" b="1" kern="1200" spc="-50" dirty="0" err="1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소그룹</a:t>
                      </a:r>
                      <a:endParaRPr lang="ko-KR" altLang="en-US" sz="1000" b="1" kern="1200" spc="-50" dirty="0">
                        <a:ln w="13500">
                          <a:noFill/>
                          <a:prstDash val="solid"/>
                        </a:ln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9060" marR="99060" marT="49530" marB="4953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3E3F7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0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신규</a:t>
                      </a:r>
                      <a:endParaRPr lang="en-US" altLang="ko-KR" sz="1000" kern="1200" spc="-50" dirty="0" smtClean="0">
                        <a:ln w="13500">
                          <a:noFill/>
                          <a:prstDash val="solid"/>
                        </a:ln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algn="ctr" latinLnBrk="1"/>
                      <a:r>
                        <a:rPr lang="ko-KR" altLang="en-US" sz="10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등록</a:t>
                      </a:r>
                      <a:endParaRPr lang="ko-KR" altLang="en-US" sz="1000" kern="1200" spc="-50" dirty="0">
                        <a:ln w="13500">
                          <a:noFill/>
                          <a:prstDash val="solid"/>
                        </a:ln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9060" marR="99060" marT="49530" marB="4953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5"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*YBLF+N</a:t>
                      </a:r>
                      <a:r>
                        <a:rPr lang="en-US" altLang="ko-KR" sz="1000" b="1" kern="1200" spc="-50" baseline="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1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포럼</a:t>
                      </a:r>
                      <a:r>
                        <a:rPr lang="en-US" altLang="ko-KR" sz="1000" b="1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Ⅱ</a:t>
                      </a:r>
                    </a:p>
                    <a:p>
                      <a:pPr algn="ctr" latinLnBrk="1"/>
                      <a:r>
                        <a:rPr lang="en-US" altLang="ko-KR" sz="1000" b="1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00" b="1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비즈니스 </a:t>
                      </a:r>
                      <a:r>
                        <a:rPr lang="ko-KR" altLang="en-US" sz="1000" b="1" kern="1200" spc="-50" dirty="0" err="1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소그룹</a:t>
                      </a:r>
                      <a:r>
                        <a:rPr lang="en-US" altLang="ko-KR" sz="1000" b="1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algn="ctr" latinLnBrk="1"/>
                      <a:r>
                        <a:rPr lang="en-US" altLang="ko-KR" sz="1000" b="1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(14:00~16:00)</a:t>
                      </a:r>
                    </a:p>
                  </a:txBody>
                  <a:tcPr marL="99060" marR="99060" marT="49530" marB="4953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3E3F7"/>
                    </a:solidFill>
                  </a:tcPr>
                </a:tc>
                <a:tc rowSpan="5" hMerge="1">
                  <a:txBody>
                    <a:bodyPr/>
                    <a:lstStyle/>
                    <a:p>
                      <a:pPr algn="ctr" latinLnBrk="1"/>
                      <a:endParaRPr lang="en-US" altLang="ko-KR" sz="1000" b="1" kern="1200" spc="-50" dirty="0" smtClean="0">
                        <a:ln w="13500">
                          <a:noFill/>
                          <a:prstDash val="solid"/>
                        </a:ln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9060" marR="99060" marT="49530" marB="4953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3E3F7"/>
                    </a:solidFill>
                  </a:tcPr>
                </a:tc>
                <a:tc rowSpan="5" hMerge="1">
                  <a:txBody>
                    <a:bodyPr/>
                    <a:lstStyle/>
                    <a:p>
                      <a:pPr algn="ctr" latinLnBrk="1"/>
                      <a:endParaRPr lang="ko-KR" altLang="en-US" sz="1000" kern="1200" spc="-50" dirty="0">
                        <a:ln w="13500">
                          <a:noFill/>
                          <a:prstDash val="solid"/>
                        </a:ln>
                        <a:solidFill>
                          <a:schemeClr val="dk1"/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5"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0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*</a:t>
                      </a:r>
                      <a:r>
                        <a:rPr lang="ko-KR" altLang="en-US" sz="1000" kern="1200" spc="-50" dirty="0" err="1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한상</a:t>
                      </a:r>
                      <a:r>
                        <a:rPr lang="ko-KR" altLang="en-US" sz="10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운영</a:t>
                      </a:r>
                      <a:endParaRPr lang="en-US" altLang="ko-KR" sz="1000" kern="1200" spc="-50" dirty="0" smtClean="0">
                        <a:ln w="13500">
                          <a:noFill/>
                          <a:prstDash val="solid"/>
                        </a:ln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algn="ctr" latinLnBrk="1"/>
                      <a:r>
                        <a:rPr lang="ko-KR" altLang="en-US" sz="10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위원회</a:t>
                      </a:r>
                      <a:endParaRPr lang="en-US" altLang="ko-KR" sz="1000" kern="1200" spc="-50" dirty="0" smtClean="0">
                        <a:ln w="13500">
                          <a:noFill/>
                          <a:prstDash val="solid"/>
                        </a:ln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9060" marR="99060" marT="49530" marB="4953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7BCF6"/>
                    </a:solidFill>
                  </a:tcPr>
                </a:tc>
                <a:tc rowSpan="5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5" gridSpan="2">
                  <a:txBody>
                    <a:bodyPr/>
                    <a:lstStyle/>
                    <a:p>
                      <a:pPr marL="0" algn="ctr" defTabSz="914400" rtl="0" eaLnBrk="1" latinLnBrk="1" hangingPunct="1">
                        <a:spcAft>
                          <a:spcPts val="600"/>
                        </a:spcAft>
                      </a:pPr>
                      <a:r>
                        <a:rPr lang="en-US" altLang="ko-KR" sz="800" b="1" kern="1200" spc="0" baseline="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(14:00~17:00)</a:t>
                      </a:r>
                    </a:p>
                    <a:p>
                      <a:pPr marL="0" algn="just" defTabSz="914400" rtl="0" eaLnBrk="1" latinLnBrk="1" hangingPunct="1">
                        <a:spcAft>
                          <a:spcPts val="0"/>
                        </a:spcAft>
                      </a:pPr>
                      <a:r>
                        <a:rPr lang="en-US" altLang="ko-KR" sz="800" kern="1200" spc="-100" baseline="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•</a:t>
                      </a:r>
                      <a:r>
                        <a:rPr lang="en-US" altLang="ko-KR" sz="800" kern="1200" spc="-120" baseline="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Global Marketing : </a:t>
                      </a:r>
                      <a:r>
                        <a:rPr lang="ko-KR" altLang="en-US" sz="800" kern="1200" spc="-120" baseline="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다양한 마케팅의 변화</a:t>
                      </a:r>
                    </a:p>
                    <a:p>
                      <a:pPr marL="0" algn="just" defTabSz="914400" rtl="0" eaLnBrk="1" latinLnBrk="1" hangingPunct="1">
                        <a:spcAft>
                          <a:spcPts val="0"/>
                        </a:spcAft>
                      </a:pPr>
                      <a:r>
                        <a:rPr lang="en-US" altLang="ko-KR" sz="800" kern="1200" spc="-100" baseline="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• Asia Market : </a:t>
                      </a:r>
                      <a:r>
                        <a:rPr lang="ko-KR" altLang="en-US" sz="800" kern="1200" spc="-100" baseline="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지금은 유통망 전성시대</a:t>
                      </a:r>
                    </a:p>
                    <a:p>
                      <a:pPr marL="0" algn="just" defTabSz="914400" rtl="0" eaLnBrk="1" latinLnBrk="1" hangingPunct="1">
                        <a:spcAft>
                          <a:spcPts val="0"/>
                        </a:spcAft>
                      </a:pPr>
                      <a:r>
                        <a:rPr lang="en-US" altLang="ko-KR" sz="800" kern="1200" spc="-150" baseline="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• Inside China : </a:t>
                      </a:r>
                      <a:r>
                        <a:rPr lang="ko-KR" altLang="en-US" sz="800" kern="1200" spc="-150" baseline="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중국 내수시장을 공략하라</a:t>
                      </a:r>
                      <a:r>
                        <a:rPr lang="en-US" altLang="ko-KR" sz="800" kern="1200" spc="-150" baseline="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!</a:t>
                      </a:r>
                    </a:p>
                    <a:p>
                      <a:pPr marL="0" algn="just" defTabSz="914400" rtl="0" eaLnBrk="1" latinLnBrk="1" hangingPunct="1">
                        <a:spcAft>
                          <a:spcPts val="0"/>
                        </a:spcAft>
                      </a:pPr>
                      <a:r>
                        <a:rPr lang="en-US" altLang="ko-KR" sz="800" kern="1200" spc="-100" baseline="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• Global Start-up : </a:t>
                      </a:r>
                      <a:r>
                        <a:rPr lang="ko-KR" altLang="en-US" sz="800" kern="1200" spc="-100" baseline="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해외인증이 시작이다</a:t>
                      </a:r>
                    </a:p>
                  </a:txBody>
                  <a:tcPr marL="99060" marR="99060" marT="49530" marB="4953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rowSpan="5" hMerge="1">
                  <a:txBody>
                    <a:bodyPr/>
                    <a:lstStyle/>
                    <a:p>
                      <a:pPr algn="ctr" latinLnBrk="1"/>
                      <a:endParaRPr lang="ko-KR" altLang="en-US" sz="1000" kern="1200" spc="-50" dirty="0" smtClean="0">
                        <a:ln w="13500">
                          <a:noFill/>
                          <a:prstDash val="solid"/>
                        </a:ln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9060" marR="99060" marT="49530" marB="4953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0759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kern="1200" spc="-50" dirty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15:00 ~ </a:t>
                      </a:r>
                      <a:r>
                        <a:rPr lang="en-US" altLang="ko-KR" sz="11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15:30</a:t>
                      </a:r>
                      <a:endParaRPr lang="en-US" altLang="ko-KR" sz="1100" kern="1200" spc="-50" dirty="0">
                        <a:ln w="13500">
                          <a:noFill/>
                          <a:prstDash val="solid"/>
                        </a:ln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0319" marR="10319" marT="103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*YBLN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1" i="0" u="none" strike="noStrike" kern="1200" cap="none" spc="-15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확대집행부 회의</a:t>
                      </a:r>
                      <a:endParaRPr kumimoji="0" lang="ko-KR" altLang="en-US" sz="1800" b="1" i="0" u="none" strike="noStrike" kern="1200" cap="none" spc="-15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9060" marR="99060" marT="49530" marB="4953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3E3F7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marL="0" algn="just" defTabSz="914400" rtl="0" eaLnBrk="1" latinLnBrk="1" hangingPunct="1"/>
                      <a:endParaRPr lang="ko-KR" altLang="en-US" sz="800" kern="1200" spc="-100" baseline="0" dirty="0" smtClean="0">
                        <a:ln w="13500">
                          <a:noFill/>
                          <a:prstDash val="solid"/>
                        </a:ln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9060" marR="99060" marT="49530" marB="4953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1658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1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15:30 ~ 16:00</a:t>
                      </a:r>
                    </a:p>
                  </a:txBody>
                  <a:tcPr marL="10319" marR="10319" marT="103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0"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1100" kern="1200" spc="-50" dirty="0">
                        <a:ln w="13500">
                          <a:noFill/>
                          <a:prstDash val="solid"/>
                        </a:ln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0319" marR="10319" marT="103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*YBLF</a:t>
                      </a:r>
                      <a:r>
                        <a:rPr lang="ko-KR" altLang="en-US" sz="1000" b="1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endParaRPr lang="en-US" altLang="ko-KR" sz="1000" b="1" kern="1200" spc="-50" dirty="0" smtClean="0">
                        <a:ln w="13500">
                          <a:noFill/>
                          <a:prstDash val="solid"/>
                        </a:ln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algn="ctr" latinLnBrk="1"/>
                      <a:r>
                        <a:rPr lang="ko-KR" altLang="en-US" sz="1000" b="1" kern="1200" spc="-1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신규</a:t>
                      </a:r>
                      <a:r>
                        <a:rPr lang="en-US" altLang="ko-KR" sz="1000" b="1" kern="1200" spc="-150" baseline="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1" kern="1200" spc="-1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참가자 </a:t>
                      </a:r>
                      <a:endParaRPr lang="en-US" altLang="ko-KR" sz="1000" b="1" kern="1200" spc="-150" dirty="0" smtClean="0">
                        <a:ln w="13500">
                          <a:noFill/>
                          <a:prstDash val="solid"/>
                        </a:ln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algn="ctr" latinLnBrk="1"/>
                      <a:r>
                        <a:rPr lang="en-US" altLang="ko-KR" sz="1000" b="1" kern="1200" spc="-210" baseline="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OT</a:t>
                      </a:r>
                      <a:endParaRPr lang="ko-KR" altLang="en-US" sz="1000" b="1" kern="1200" spc="-210" baseline="0" dirty="0">
                        <a:ln w="13500">
                          <a:noFill/>
                          <a:prstDash val="solid"/>
                        </a:ln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9060" marR="99060" marT="49530" marB="4953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3E3F7"/>
                    </a:solidFill>
                  </a:tcPr>
                </a:tc>
                <a:tc gridSpan="3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 latinLnBrk="1"/>
                      <a:endParaRPr lang="en-US" altLang="ko-KR" sz="1000" kern="1200" spc="-50" dirty="0" smtClean="0">
                        <a:ln w="13500">
                          <a:noFill/>
                          <a:prstDash val="solid"/>
                        </a:ln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9060" marR="99060" marT="49530" marB="4953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99060" marR="99060" marT="49530" marB="4953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/>
                      <a:endParaRPr kumimoji="0" lang="en-US" altLang="ko-KR" sz="1000" b="1" i="0" u="none" strike="noStrike" kern="1200" cap="none" spc="-50" normalizeH="0" baseline="0" noProof="0" dirty="0" smtClean="0">
                        <a:ln w="13500">
                          <a:noFill/>
                          <a:prstDash val="solid"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9060" marR="99060" marT="49530" marB="495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3E3F7"/>
                    </a:solidFill>
                  </a:tcPr>
                </a:tc>
              </a:tr>
              <a:tr h="17751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kern="1200" spc="-50" dirty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16:00 ~ 17:00</a:t>
                      </a:r>
                    </a:p>
                  </a:txBody>
                  <a:tcPr marL="10319" marR="10319" marT="103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pPr algn="ctr" latinLnBrk="1"/>
                      <a:endParaRPr lang="en-US" altLang="ko-KR" sz="1000" kern="1200" spc="-50" dirty="0" smtClean="0">
                        <a:ln w="13500">
                          <a:noFill/>
                          <a:prstDash val="solid"/>
                        </a:ln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9060" marR="99060" marT="49530" marB="4953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99060" marR="99060" marT="49530" marB="4953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1000" b="1" i="0" u="none" strike="noStrike" kern="1200" cap="none" spc="-50" normalizeH="0" baseline="0" noProof="0" dirty="0" smtClean="0">
                          <a:ln w="13500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*</a:t>
                      </a:r>
                      <a:r>
                        <a:rPr lang="en-US" altLang="ko-KR" sz="1000" b="1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YBLF+N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1" i="0" u="none" strike="noStrike" kern="1200" cap="none" spc="-50" normalizeH="0" baseline="0" noProof="0" dirty="0" smtClean="0">
                          <a:ln w="13500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전체회의</a:t>
                      </a:r>
                      <a:endParaRPr kumimoji="0" lang="en-US" altLang="ko-KR" sz="1000" b="1" i="0" u="none" strike="noStrike" kern="1200" cap="none" spc="-50" normalizeH="0" baseline="0" noProof="0" dirty="0" smtClean="0">
                        <a:ln w="13500">
                          <a:noFill/>
                          <a:prstDash val="solid"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1" i="0" u="none" strike="noStrike" kern="1200" cap="none" spc="-50" normalizeH="0" baseline="0" noProof="0" dirty="0" smtClean="0">
                          <a:ln w="13500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(16:00~17:30)</a:t>
                      </a:r>
                    </a:p>
                  </a:txBody>
                  <a:tcPr marL="99060" marR="99060" marT="49530" marB="495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3E3F7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17:00 ~ 18:00</a:t>
                      </a:r>
                      <a:endParaRPr lang="en-US" altLang="ko-KR" sz="1100" kern="1200" spc="-50" dirty="0">
                        <a:ln w="13500">
                          <a:noFill/>
                          <a:prstDash val="solid"/>
                        </a:ln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0319" marR="10319" marT="103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0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개회식 및 기조연설</a:t>
                      </a:r>
                      <a:endParaRPr lang="en-US" altLang="ko-KR" sz="1000" kern="1200" spc="-50" dirty="0" smtClean="0">
                        <a:ln w="13500">
                          <a:noFill/>
                          <a:prstDash val="solid"/>
                        </a:ln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9060" marR="99060" marT="49530" marB="4953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en-US" altLang="ko-KR" sz="1000" kern="1200" spc="-50" dirty="0" smtClean="0">
                        <a:ln w="13500">
                          <a:noFill/>
                          <a:prstDash val="solid"/>
                        </a:ln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9060" marR="99060" marT="49530" marB="4953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99060" marR="99060" marT="49530" marB="4953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70689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18:00 </a:t>
                      </a:r>
                      <a:r>
                        <a:rPr lang="en-US" altLang="ko-KR" sz="1100" kern="1200" spc="-50" dirty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~ </a:t>
                      </a:r>
                      <a:r>
                        <a:rPr lang="en-US" altLang="ko-KR" sz="11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20:00</a:t>
                      </a:r>
                      <a:endParaRPr lang="en-US" altLang="ko-KR" sz="1100" kern="1200" spc="-50" dirty="0">
                        <a:ln w="13500">
                          <a:noFill/>
                          <a:prstDash val="solid"/>
                        </a:ln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0319" marR="10319" marT="103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99060" marR="99060" marT="49530" marB="4953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*YBLF+N</a:t>
                      </a:r>
                      <a:r>
                        <a:rPr lang="en-US" altLang="ko-KR" sz="1000" b="1" kern="1200" spc="-50" baseline="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b="1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리더의 밤</a:t>
                      </a:r>
                      <a:endParaRPr lang="en-US" altLang="ko-KR" sz="1000" b="1" kern="1200" spc="-50" dirty="0" smtClean="0">
                        <a:ln w="13500">
                          <a:noFill/>
                          <a:prstDash val="solid"/>
                        </a:ln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algn="ctr" latinLnBrk="1"/>
                      <a:r>
                        <a:rPr lang="en-US" altLang="ko-KR" sz="1000" b="1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00" b="1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현대호텔</a:t>
                      </a:r>
                      <a:r>
                        <a:rPr lang="en-US" altLang="ko-KR" sz="1000" b="1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algn="ctr" latinLnBrk="1"/>
                      <a:r>
                        <a:rPr lang="en-US" altLang="ko-KR" sz="1000" b="1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18:30~21:00</a:t>
                      </a:r>
                      <a:endParaRPr lang="ko-KR" altLang="en-US" sz="1000" b="1" kern="1200" spc="-50" dirty="0">
                        <a:ln w="13500">
                          <a:noFill/>
                          <a:prstDash val="solid"/>
                        </a:ln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9060" marR="99060" marT="49530" marB="4953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3E3F7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0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경북도지사 주최 환영만찬</a:t>
                      </a:r>
                      <a:endParaRPr lang="en-US" altLang="ko-KR" sz="1000" kern="1200" spc="-50" dirty="0" smtClean="0">
                        <a:ln w="13500">
                          <a:noFill/>
                          <a:prstDash val="solid"/>
                        </a:ln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1" hangingPunct="1"/>
                      <a:r>
                        <a:rPr lang="ko-KR" altLang="en-US" sz="10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[3</a:t>
                      </a:r>
                      <a:r>
                        <a:rPr lang="ko-KR" altLang="en-US" sz="10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층 </a:t>
                      </a:r>
                      <a:r>
                        <a:rPr lang="ko-KR" altLang="en-US" sz="1000" kern="1200" spc="-50" dirty="0" err="1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컨벤션홀</a:t>
                      </a:r>
                      <a:r>
                        <a:rPr lang="en-US" altLang="ko-KR" sz="10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]</a:t>
                      </a:r>
                      <a:endParaRPr lang="ko-KR" altLang="en-US" sz="1000" kern="1200" spc="-50" dirty="0">
                        <a:ln w="13500">
                          <a:noFill/>
                          <a:prstDash val="solid"/>
                        </a:ln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9060" marR="99060" marT="49530" marB="4953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kern="1200" spc="-50" dirty="0">
                        <a:ln w="13500">
                          <a:noFill/>
                          <a:prstDash val="solid"/>
                        </a:ln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9060" marR="99060" marT="49530" marB="4953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한상의 밤</a:t>
                      </a:r>
                      <a:endParaRPr lang="en-US" altLang="ko-KR" sz="1000" kern="1200" spc="-50" dirty="0" smtClean="0">
                        <a:ln w="13500">
                          <a:noFill/>
                          <a:prstDash val="solid"/>
                        </a:ln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algn="ctr" latinLnBrk="1"/>
                      <a:r>
                        <a:rPr lang="en-US" altLang="ko-KR" sz="10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[</a:t>
                      </a:r>
                      <a:r>
                        <a:rPr lang="ko-KR" altLang="en-US" sz="10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야외광장</a:t>
                      </a:r>
                      <a:r>
                        <a:rPr lang="en-US" altLang="ko-KR" sz="10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]</a:t>
                      </a:r>
                      <a:endParaRPr lang="ko-KR" altLang="en-US" sz="1000" kern="1200" spc="-50" dirty="0">
                        <a:ln w="13500">
                          <a:noFill/>
                          <a:prstDash val="solid"/>
                        </a:ln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9060" marR="99060" marT="49530" marB="4953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kern="1200" spc="-50" dirty="0" smtClean="0">
                        <a:ln w="13500">
                          <a:noFill/>
                          <a:prstDash val="solid"/>
                        </a:ln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9060" marR="99060" marT="49530" marB="4953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폐회식 및 </a:t>
                      </a:r>
                      <a:endParaRPr lang="en-US" altLang="ko-KR" sz="1000" kern="1200" spc="-50" dirty="0" smtClean="0">
                        <a:ln w="13500">
                          <a:noFill/>
                          <a:prstDash val="solid"/>
                        </a:ln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algn="ctr" latinLnBrk="1"/>
                      <a:r>
                        <a:rPr lang="ko-KR" altLang="en-US" sz="10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재외동포재단 이사장 주최</a:t>
                      </a:r>
                      <a:endParaRPr lang="en-US" altLang="ko-KR" sz="1000" kern="1200" spc="-50" dirty="0" smtClean="0">
                        <a:ln w="13500">
                          <a:noFill/>
                          <a:prstDash val="solid"/>
                        </a:ln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algn="ctr" latinLnBrk="1"/>
                      <a:r>
                        <a:rPr lang="ko-KR" altLang="en-US" sz="10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환송만찬</a:t>
                      </a:r>
                      <a:endParaRPr lang="en-US" altLang="ko-KR" sz="1000" kern="1200" spc="-50" dirty="0" smtClean="0">
                        <a:ln w="13500">
                          <a:noFill/>
                          <a:prstDash val="solid"/>
                        </a:ln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[3</a:t>
                      </a:r>
                      <a:r>
                        <a:rPr lang="ko-KR" altLang="en-US" sz="10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층 </a:t>
                      </a:r>
                      <a:r>
                        <a:rPr lang="ko-KR" altLang="en-US" sz="1000" kern="1200" spc="-50" dirty="0" err="1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컨벤션홀</a:t>
                      </a:r>
                      <a:r>
                        <a:rPr lang="en-US" altLang="ko-KR" sz="10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]</a:t>
                      </a:r>
                      <a:endParaRPr lang="ko-KR" altLang="en-US" sz="1000" kern="1200" spc="-50" dirty="0" smtClean="0">
                        <a:ln w="13500">
                          <a:noFill/>
                          <a:prstDash val="solid"/>
                        </a:ln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9060" marR="99060" marT="49530" marB="4953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0285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19:00 ~ 21:00</a:t>
                      </a:r>
                      <a:endParaRPr lang="en-US" altLang="ko-KR" sz="1100" kern="1200" spc="-50" dirty="0">
                        <a:ln w="13500">
                          <a:noFill/>
                          <a:prstDash val="solid"/>
                        </a:ln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0319" marR="10319" marT="103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*YBLN</a:t>
                      </a:r>
                    </a:p>
                    <a:p>
                      <a:pPr algn="ctr" latinLnBrk="1"/>
                      <a:r>
                        <a:rPr lang="ko-KR" altLang="en-US" sz="1000" b="1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운영위원회 </a:t>
                      </a:r>
                      <a:endParaRPr lang="en-US" altLang="ko-KR" sz="1000" b="1" kern="1200" spc="-50" dirty="0" smtClean="0">
                        <a:ln w="13500">
                          <a:noFill/>
                          <a:prstDash val="solid"/>
                        </a:ln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9060" marR="99060" marT="49530" marB="4953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3E3F7"/>
                    </a:solidFill>
                  </a:tcPr>
                </a:tc>
                <a:tc gridSpan="11">
                  <a:txBody>
                    <a:bodyPr/>
                    <a:lstStyle/>
                    <a:p>
                      <a:pPr algn="ctr" latinLnBrk="1"/>
                      <a:endParaRPr lang="ko-KR" altLang="en-US" sz="1000" b="1" kern="1200" spc="-50" dirty="0">
                        <a:ln w="13500">
                          <a:noFill/>
                          <a:prstDash val="solid"/>
                        </a:ln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9060" marR="99060" marT="49530" marB="4953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1" hangingPunct="1"/>
                      <a:endParaRPr lang="ko-KR" altLang="en-US" sz="1000" kern="1200" spc="-50" dirty="0">
                        <a:ln w="13500">
                          <a:noFill/>
                          <a:prstDash val="solid"/>
                        </a:ln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9060" marR="99060" marT="49530" marB="4953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kern="1200" spc="-50" dirty="0">
                        <a:ln w="13500">
                          <a:noFill/>
                          <a:prstDash val="solid"/>
                        </a:ln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9060" marR="99060" marT="49530" marB="4953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02854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1100" kern="1200" spc="-50" dirty="0" err="1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상시프로그램</a:t>
                      </a:r>
                      <a:endParaRPr lang="en-US" altLang="ko-KR" sz="1100" kern="1200" spc="-50" dirty="0">
                        <a:ln w="13500">
                          <a:noFill/>
                          <a:prstDash val="solid"/>
                        </a:ln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0319" marR="10319" marT="1031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4">
                  <a:txBody>
                    <a:bodyPr/>
                    <a:lstStyle/>
                    <a:p>
                      <a:pPr algn="ctr" latinLnBrk="1"/>
                      <a:endParaRPr lang="ko-KR" altLang="en-US" sz="1000" kern="1200" spc="-50" dirty="0" smtClean="0">
                        <a:ln w="13500">
                          <a:noFill/>
                          <a:prstDash val="solid"/>
                        </a:ln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9060" marR="99060" marT="49530" marB="49530" anchor="ctr">
                    <a:lnL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4" gridSpan="3">
                  <a:txBody>
                    <a:bodyPr/>
                    <a:lstStyle/>
                    <a:p>
                      <a:pPr algn="ctr" latinLnBrk="1"/>
                      <a:endParaRPr lang="ko-KR" altLang="en-US" sz="1000" kern="1200" spc="-50" dirty="0" smtClean="0">
                        <a:ln w="13500">
                          <a:noFill/>
                          <a:prstDash val="solid"/>
                        </a:ln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9060" marR="99060" marT="49530" marB="49530" anchor="ctr">
                    <a:lnL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4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기업</a:t>
                      </a:r>
                      <a:r>
                        <a:rPr lang="en-US" altLang="ko-KR" sz="10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전시회 </a:t>
                      </a:r>
                      <a:endParaRPr lang="en-US" altLang="ko-KR" sz="1000" kern="1200" spc="-50" dirty="0" smtClean="0">
                        <a:ln w="13500">
                          <a:noFill/>
                          <a:prstDash val="solid"/>
                        </a:ln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[</a:t>
                      </a:r>
                      <a:r>
                        <a:rPr lang="ko-KR" altLang="en-US" sz="10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전시장</a:t>
                      </a:r>
                      <a:r>
                        <a:rPr lang="en-US" altLang="ko-KR" sz="10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]</a:t>
                      </a:r>
                    </a:p>
                  </a:txBody>
                  <a:tcPr marL="99060" marR="99060" marT="49530" marB="4953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699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63662"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1000" kern="1200" spc="-50" dirty="0">
                        <a:ln w="13500">
                          <a:solidFill>
                            <a:schemeClr val="accent1">
                              <a:shade val="2500"/>
                              <a:alpha val="6500"/>
                            </a:schemeClr>
                          </a:solidFill>
                          <a:prstDash val="solid"/>
                        </a:ln>
                        <a:solidFill>
                          <a:schemeClr val="dk1"/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pPr algn="ctr" latinLnBrk="1"/>
                      <a:endParaRPr lang="ko-KR" altLang="en-US" sz="1000" kern="1200" spc="-50" dirty="0" smtClean="0">
                        <a:ln w="13500">
                          <a:solidFill>
                            <a:schemeClr val="accent1">
                              <a:shade val="2500"/>
                              <a:alpha val="6500"/>
                            </a:schemeClr>
                          </a:solidFill>
                          <a:prstDash val="solid"/>
                        </a:ln>
                        <a:solidFill>
                          <a:schemeClr val="dk1"/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1200" cap="none" spc="-120" normalizeH="0" baseline="0" noProof="0" dirty="0" err="1" smtClean="0">
                          <a:ln w="13500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일대일비즈니스미팅</a:t>
                      </a:r>
                      <a:r>
                        <a:rPr kumimoji="0" lang="ko-KR" altLang="en-US" sz="800" b="0" i="0" u="none" strike="noStrike" kern="1200" cap="none" spc="-120" normalizeH="0" baseline="0" noProof="0" dirty="0" smtClean="0">
                          <a:ln w="13500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  사전 설명회</a:t>
                      </a:r>
                      <a:endParaRPr kumimoji="0" lang="en-US" altLang="ko-KR" sz="800" b="0" i="0" u="none" strike="noStrike" kern="1200" cap="none" spc="-120" normalizeH="0" baseline="0" noProof="0" dirty="0" smtClean="0">
                        <a:ln w="13500">
                          <a:noFill/>
                          <a:prstDash val="solid"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1200" cap="none" spc="-120" normalizeH="0" baseline="0" noProof="0" dirty="0" err="1" smtClean="0">
                          <a:ln w="13500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유통바이어상담회</a:t>
                      </a:r>
                      <a:r>
                        <a:rPr kumimoji="0" lang="ko-KR" altLang="en-US" sz="800" b="0" i="0" u="none" strike="noStrike" kern="1200" cap="none" spc="-120" normalizeH="0" baseline="0" noProof="0" dirty="0" smtClean="0">
                          <a:ln w="13500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ko-KR" sz="800" b="0" i="0" u="none" strike="noStrike" kern="1200" cap="none" spc="-120" normalizeH="0" baseline="0" noProof="0" dirty="0" smtClean="0">
                          <a:ln w="13500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Ⅱ </a:t>
                      </a:r>
                      <a:r>
                        <a:rPr kumimoji="0" lang="ko-KR" altLang="en-US" sz="800" b="0" i="0" u="none" strike="noStrike" kern="1200" cap="none" spc="-120" normalizeH="0" baseline="0" noProof="0" dirty="0" smtClean="0">
                          <a:ln w="13500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사전 설명회</a:t>
                      </a:r>
                      <a:endParaRPr kumimoji="0" lang="en-US" altLang="ko-KR" sz="800" b="0" i="0" u="none" strike="noStrike" kern="1200" cap="none" spc="-120" normalizeH="0" baseline="0" noProof="0" dirty="0" smtClean="0">
                        <a:ln w="13500">
                          <a:noFill/>
                          <a:prstDash val="solid"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800" b="0" i="0" u="none" strike="noStrike" kern="1200" cap="none" spc="-130" normalizeH="0" baseline="0" noProof="0" dirty="0" err="1" smtClean="0">
                          <a:ln w="13500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유통바이어상담회</a:t>
                      </a:r>
                      <a:r>
                        <a:rPr kumimoji="0" lang="ko-KR" altLang="en-US" sz="800" b="0" i="0" u="none" strike="noStrike" kern="1200" cap="none" spc="-130" normalizeH="0" baseline="0" noProof="0" dirty="0" smtClean="0">
                          <a:ln w="13500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ko-KR" sz="800" b="0" i="0" u="none" strike="noStrike" kern="1200" cap="none" spc="-130" normalizeH="0" baseline="0" noProof="0" dirty="0" smtClean="0">
                          <a:ln w="13500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Ⅰ </a:t>
                      </a:r>
                      <a:r>
                        <a:rPr kumimoji="0" lang="ko-KR" altLang="en-US" sz="800" b="0" i="0" u="none" strike="noStrike" kern="1200" cap="none" spc="-130" normalizeH="0" baseline="0" noProof="0" dirty="0" smtClean="0">
                          <a:ln w="13500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사전 설명회 </a:t>
                      </a:r>
                      <a:r>
                        <a:rPr kumimoji="0" lang="en-US" altLang="ko-KR" sz="800" b="0" i="0" u="none" strike="noStrike" kern="1200" cap="none" spc="-130" normalizeH="0" baseline="0" noProof="0" dirty="0" smtClean="0">
                          <a:ln w="13500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[103]</a:t>
                      </a:r>
                    </a:p>
                  </a:txBody>
                  <a:tcPr marL="99060" marR="99060" marT="49530" marB="4953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800" b="0" i="0" u="none" strike="noStrike" kern="1200" cap="none" spc="0" normalizeH="0" baseline="0" noProof="0" dirty="0" smtClean="0">
                        <a:ln w="13500">
                          <a:noFill/>
                          <a:prstDash val="solid"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9060" marR="99060" marT="49530" marB="4953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-130" normalizeH="0" baseline="0" noProof="0" dirty="0" smtClean="0">
                          <a:ln w="13500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10:00~10:30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-130" normalizeH="0" baseline="0" noProof="0" dirty="0" smtClean="0">
                          <a:ln w="13500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10:30~11:00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00" b="0" i="0" u="none" strike="noStrike" kern="1200" cap="none" spc="-130" normalizeH="0" baseline="0" noProof="0" dirty="0" smtClean="0">
                          <a:ln w="13500">
                            <a:noFill/>
                            <a:prstDash val="solid"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11:00~12:00</a:t>
                      </a:r>
                    </a:p>
                  </a:txBody>
                  <a:tcPr marL="99060" marR="99060" marT="49530" marB="4953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2CC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일대일 </a:t>
                      </a:r>
                      <a:r>
                        <a:rPr lang="en-US" altLang="ko-KR" sz="10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비즈니스 미팅 </a:t>
                      </a:r>
                      <a:r>
                        <a:rPr lang="en-US" altLang="ko-KR" sz="10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재단 주관</a:t>
                      </a:r>
                      <a:r>
                        <a:rPr lang="en-US" altLang="ko-KR" sz="10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) [B2]</a:t>
                      </a:r>
                      <a:endParaRPr lang="ko-KR" altLang="en-US" sz="1000" kern="1200" spc="-50" dirty="0" smtClean="0">
                        <a:ln w="13500">
                          <a:noFill/>
                          <a:prstDash val="solid"/>
                        </a:ln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9060" marR="99060" marT="49530" marB="4953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54874"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1000" kern="1200" spc="-50" dirty="0">
                        <a:ln w="13500">
                          <a:solidFill>
                            <a:schemeClr val="accent1">
                              <a:shade val="2500"/>
                              <a:alpha val="6500"/>
                            </a:schemeClr>
                          </a:solidFill>
                          <a:prstDash val="solid"/>
                        </a:ln>
                        <a:solidFill>
                          <a:schemeClr val="dk1"/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pPr algn="ctr" latinLnBrk="1"/>
                      <a:endParaRPr lang="ko-KR" altLang="en-US" sz="1000" kern="1200" spc="-50" dirty="0" smtClean="0">
                        <a:ln w="13500">
                          <a:solidFill>
                            <a:schemeClr val="accent1">
                              <a:shade val="2500"/>
                              <a:alpha val="6500"/>
                            </a:schemeClr>
                          </a:solidFill>
                          <a:prstDash val="solid"/>
                        </a:ln>
                        <a:solidFill>
                          <a:schemeClr val="dk1"/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0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유통 바이어 </a:t>
                      </a:r>
                      <a:r>
                        <a:rPr lang="ko-KR" altLang="en-US" sz="1000" kern="1200" spc="-50" dirty="0" err="1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상담회</a:t>
                      </a:r>
                      <a:r>
                        <a:rPr lang="ko-KR" altLang="en-US" sz="10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Ⅰ</a:t>
                      </a:r>
                    </a:p>
                    <a:p>
                      <a:pPr algn="ctr" latinLnBrk="1"/>
                      <a:r>
                        <a:rPr lang="en-US" altLang="ko-KR" sz="10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대형유통바이어</a:t>
                      </a:r>
                      <a:r>
                        <a:rPr lang="en-US" altLang="ko-KR" sz="10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MD </a:t>
                      </a:r>
                      <a:r>
                        <a:rPr lang="ko-KR" altLang="en-US" sz="10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초청</a:t>
                      </a:r>
                      <a:r>
                        <a:rPr lang="en-US" altLang="ko-KR" sz="10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경북 주관</a:t>
                      </a:r>
                      <a:r>
                        <a:rPr lang="en-US" altLang="ko-KR" sz="10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) [B1]</a:t>
                      </a:r>
                    </a:p>
                    <a:p>
                      <a:pPr algn="ctr" latinLnBrk="1"/>
                      <a:r>
                        <a:rPr lang="en-US" altLang="ko-KR" sz="10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*13</a:t>
                      </a:r>
                      <a:r>
                        <a:rPr lang="ko-KR" altLang="en-US" sz="10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일 </a:t>
                      </a:r>
                      <a:r>
                        <a:rPr lang="en-US" altLang="ko-KR" sz="10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(13:00~18:00) </a:t>
                      </a:r>
                    </a:p>
                  </a:txBody>
                  <a:tcPr marL="99060" marR="99060" marT="49530" marB="4953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en-US" altLang="ko-KR" sz="1000" kern="1200" spc="-50" dirty="0" smtClean="0">
                        <a:ln w="13500">
                          <a:noFill/>
                          <a:prstDash val="solid"/>
                        </a:ln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9060" marR="99060" marT="49530" marB="4953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000" kern="1200" spc="-1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유통 바이어 </a:t>
                      </a:r>
                      <a:r>
                        <a:rPr lang="ko-KR" altLang="en-US" sz="1000" kern="1200" spc="-150" dirty="0" err="1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상담회</a:t>
                      </a:r>
                      <a:r>
                        <a:rPr lang="ko-KR" altLang="en-US" sz="1000" kern="1200" spc="-1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1200" spc="-1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Ⅱ</a:t>
                      </a:r>
                    </a:p>
                    <a:p>
                      <a:pPr algn="ctr" latinLnBrk="1"/>
                      <a:r>
                        <a:rPr lang="en-US" altLang="ko-KR" sz="1000" kern="1200" spc="-1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00" kern="1200" spc="-1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온라인</a:t>
                      </a:r>
                      <a:r>
                        <a:rPr lang="en-US" altLang="ko-KR" sz="1000" kern="1200" spc="-1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kern="1200" spc="-1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홈쇼핑</a:t>
                      </a:r>
                      <a:r>
                        <a:rPr lang="en-US" altLang="ko-KR" sz="1000" kern="1200" spc="-1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, T-commerce </a:t>
                      </a:r>
                      <a:r>
                        <a:rPr lang="ko-KR" altLang="en-US" sz="1000" kern="1200" spc="-1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바이어 초청</a:t>
                      </a:r>
                      <a:r>
                        <a:rPr lang="en-US" altLang="ko-KR" sz="1000" kern="1200" spc="-1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kern="1200" spc="-1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중소기업유통센터 주관</a:t>
                      </a:r>
                      <a:r>
                        <a:rPr lang="en-US" altLang="ko-KR" sz="1000" kern="1200" spc="-1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) </a:t>
                      </a:r>
                      <a:r>
                        <a:rPr lang="en-US" altLang="ko-KR" sz="1000" kern="1200" spc="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[B1]</a:t>
                      </a:r>
                      <a:endParaRPr lang="ko-KR" altLang="en-US" sz="1000" kern="1200" spc="0" dirty="0" smtClean="0">
                        <a:ln w="13500">
                          <a:noFill/>
                          <a:prstDash val="solid"/>
                        </a:ln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9060" marR="99060" marT="49530" marB="4953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50834"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1000" kern="1200" spc="-50" dirty="0">
                        <a:ln w="13500">
                          <a:noFill/>
                          <a:prstDash val="solid"/>
                        </a:ln>
                        <a:solidFill>
                          <a:schemeClr val="dk1"/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pPr algn="ctr" latinLnBrk="1"/>
                      <a:endParaRPr lang="ko-KR" altLang="en-US" sz="1000" kern="1200" spc="-50" dirty="0" smtClean="0">
                        <a:ln w="13500">
                          <a:noFill/>
                          <a:prstDash val="solid"/>
                        </a:ln>
                        <a:solidFill>
                          <a:schemeClr val="dk1"/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ctr" latinLnBrk="1"/>
                      <a:r>
                        <a:rPr lang="en-US" altLang="ko-KR" sz="1000" kern="1200" spc="-5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MOU</a:t>
                      </a:r>
                      <a:r>
                        <a:rPr lang="en-US" altLang="ko-KR" sz="1000" kern="1200" spc="-50" baseline="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kern="1200" spc="-50" baseline="0" dirty="0" smtClean="0">
                          <a:ln w="13500">
                            <a:noFill/>
                            <a:prstDash val="solid"/>
                          </a:ln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체결</a:t>
                      </a:r>
                      <a:endParaRPr lang="en-US" altLang="ko-KR" sz="1000" kern="1200" spc="-50" dirty="0" smtClean="0">
                        <a:ln w="13500">
                          <a:noFill/>
                          <a:prstDash val="solid"/>
                        </a:ln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9060" marR="99060" marT="49530" marB="4953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25678" y="6642508"/>
            <a:ext cx="230704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 smtClean="0">
                <a:solidFill>
                  <a:srgbClr val="FF0000"/>
                </a:solidFill>
              </a:rPr>
              <a:t>*</a:t>
            </a:r>
            <a:r>
              <a:rPr lang="ko-KR" altLang="en-US" sz="1100" b="1" dirty="0" smtClean="0">
                <a:solidFill>
                  <a:srgbClr val="FF0000"/>
                </a:solidFill>
              </a:rPr>
              <a:t>상기 일정은 변경될 수 있습니다</a:t>
            </a:r>
            <a:r>
              <a:rPr lang="en-US" altLang="ko-KR" sz="1100" b="1" dirty="0" smtClean="0">
                <a:solidFill>
                  <a:srgbClr val="FF0000"/>
                </a:solidFill>
              </a:rPr>
              <a:t>.</a:t>
            </a:r>
            <a:endParaRPr lang="ko-KR" altLang="en-US" sz="11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1767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1397</TotalTime>
  <Words>638</Words>
  <Application>Microsoft Office PowerPoint</Application>
  <PresentationFormat>A4 용지(210x297mm)</PresentationFormat>
  <Paragraphs>195</Paragraphs>
  <Slides>2</Slides>
  <Notes>2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3" baseType="lpstr">
      <vt:lpstr>1_Office 테마</vt:lpstr>
      <vt:lpstr>PowerPoint 프레젠테이션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박원규</cp:lastModifiedBy>
  <cp:revision>119</cp:revision>
  <cp:lastPrinted>2015-07-03T02:19:54Z</cp:lastPrinted>
  <dcterms:created xsi:type="dcterms:W3CDTF">2015-06-05T02:13:32Z</dcterms:created>
  <dcterms:modified xsi:type="dcterms:W3CDTF">2015-09-30T21:58:47Z</dcterms:modified>
</cp:coreProperties>
</file>